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Afacad Flux"/>
      <p:regular r:id="rId18"/>
      <p:bold r:id="rId19"/>
    </p:embeddedFont>
    <p:embeddedFont>
      <p:font typeface="Heebo"/>
      <p:regular r:id="rId20"/>
      <p:bold r:id="rId21"/>
    </p:embeddedFont>
    <p:embeddedFont>
      <p:font typeface="Bricolage Grotesque"/>
      <p:regular r:id="rId22"/>
      <p:bold r:id="rId23"/>
    </p:embeddedFont>
    <p:embeddedFont>
      <p:font typeface="Bricolage Grotesque Medium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6" roundtripDataSignature="AMtx7miG7tFo0N3MfEA4YMQB87orv6Kt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ebo-regular.fntdata"/><Relationship Id="rId22" Type="http://schemas.openxmlformats.org/officeDocument/2006/relationships/font" Target="fonts/BricolageGrotesque-regular.fntdata"/><Relationship Id="rId21" Type="http://schemas.openxmlformats.org/officeDocument/2006/relationships/font" Target="fonts/Heebo-bold.fntdata"/><Relationship Id="rId24" Type="http://schemas.openxmlformats.org/officeDocument/2006/relationships/font" Target="fonts/BricolageGrotesqueMedium-regular.fntdata"/><Relationship Id="rId23" Type="http://schemas.openxmlformats.org/officeDocument/2006/relationships/font" Target="fonts/BricolageGrotesque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customschemas.google.com/relationships/presentationmetadata" Target="metadata"/><Relationship Id="rId25" Type="http://schemas.openxmlformats.org/officeDocument/2006/relationships/font" Target="fonts/BricolageGrotesqueMedium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AfacadFlux-bold.fntdata"/><Relationship Id="rId18" Type="http://schemas.openxmlformats.org/officeDocument/2006/relationships/font" Target="fonts/AfacadFlux-regular.fntdata"/></Relationships>
</file>

<file path=ppt/media/image1.pn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b18fb3680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3b18fb3680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b18fb36806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b18fb36806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b18fb36806_1_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b18fb36806_1_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18fb36806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b18fb36806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b18fb36806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b18fb36806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b18fb36806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3b18fb36806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b18fb36806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b18fb36806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b18fb36806_1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b18fb36806_1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5"/>
          <p:cNvSpPr txBox="1"/>
          <p:nvPr>
            <p:ph type="ctrTitle"/>
          </p:nvPr>
        </p:nvSpPr>
        <p:spPr>
          <a:xfrm>
            <a:off x="228600" y="2854200"/>
            <a:ext cx="7286400" cy="206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35"/>
          <p:cNvSpPr txBox="1"/>
          <p:nvPr>
            <p:ph idx="1" type="subTitle"/>
          </p:nvPr>
        </p:nvSpPr>
        <p:spPr>
          <a:xfrm>
            <a:off x="4572000" y="1143439"/>
            <a:ext cx="1323600" cy="11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Heebo"/>
              <a:buNone/>
              <a:defRPr sz="1600">
                <a:latin typeface="Heebo"/>
                <a:ea typeface="Heebo"/>
                <a:cs typeface="Heebo"/>
                <a:sym typeface="Heeb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ebo"/>
              <a:buNone/>
              <a:defRPr sz="1800">
                <a:latin typeface="Heebo"/>
                <a:ea typeface="Heebo"/>
                <a:cs typeface="Heebo"/>
                <a:sym typeface="Heeb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ebo"/>
              <a:buNone/>
              <a:defRPr sz="1800">
                <a:latin typeface="Heebo"/>
                <a:ea typeface="Heebo"/>
                <a:cs typeface="Heebo"/>
                <a:sym typeface="Heeb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ebo"/>
              <a:buNone/>
              <a:defRPr sz="1800">
                <a:latin typeface="Heebo"/>
                <a:ea typeface="Heebo"/>
                <a:cs typeface="Heebo"/>
                <a:sym typeface="Heeb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ebo"/>
              <a:buNone/>
              <a:defRPr sz="1800">
                <a:latin typeface="Heebo"/>
                <a:ea typeface="Heebo"/>
                <a:cs typeface="Heebo"/>
                <a:sym typeface="Heeb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ebo"/>
              <a:buNone/>
              <a:defRPr sz="1800">
                <a:latin typeface="Heebo"/>
                <a:ea typeface="Heebo"/>
                <a:cs typeface="Heebo"/>
                <a:sym typeface="Heeb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ebo"/>
              <a:buNone/>
              <a:defRPr sz="1800">
                <a:latin typeface="Heebo"/>
                <a:ea typeface="Heebo"/>
                <a:cs typeface="Heebo"/>
                <a:sym typeface="Heeb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ebo"/>
              <a:buNone/>
              <a:defRPr sz="1800">
                <a:latin typeface="Heebo"/>
                <a:ea typeface="Heebo"/>
                <a:cs typeface="Heebo"/>
                <a:sym typeface="Heeb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Heebo"/>
              <a:buNone/>
              <a:defRPr sz="1800">
                <a:latin typeface="Heebo"/>
                <a:ea typeface="Heebo"/>
                <a:cs typeface="Heebo"/>
                <a:sym typeface="Heeb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4"/>
          <p:cNvSpPr txBox="1"/>
          <p:nvPr>
            <p:ph type="title"/>
          </p:nvPr>
        </p:nvSpPr>
        <p:spPr>
          <a:xfrm>
            <a:off x="228600" y="1159200"/>
            <a:ext cx="3248700" cy="28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62" name="Google Shape;62;p44"/>
          <p:cNvSpPr txBox="1"/>
          <p:nvPr>
            <p:ph idx="1" type="subTitle"/>
          </p:nvPr>
        </p:nvSpPr>
        <p:spPr>
          <a:xfrm>
            <a:off x="5061325" y="647121"/>
            <a:ext cx="38544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3" name="Google Shape;63;p44"/>
          <p:cNvSpPr txBox="1"/>
          <p:nvPr>
            <p:ph idx="2" type="subTitle"/>
          </p:nvPr>
        </p:nvSpPr>
        <p:spPr>
          <a:xfrm>
            <a:off x="5061325" y="228675"/>
            <a:ext cx="3854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64" name="Google Shape;64;p44"/>
          <p:cNvSpPr txBox="1"/>
          <p:nvPr>
            <p:ph idx="3" type="title"/>
          </p:nvPr>
        </p:nvSpPr>
        <p:spPr>
          <a:xfrm>
            <a:off x="4500325" y="228595"/>
            <a:ext cx="561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65" name="Google Shape;65;p44"/>
          <p:cNvSpPr txBox="1"/>
          <p:nvPr>
            <p:ph idx="4" type="subTitle"/>
          </p:nvPr>
        </p:nvSpPr>
        <p:spPr>
          <a:xfrm>
            <a:off x="5061325" y="1871014"/>
            <a:ext cx="38544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6" name="Google Shape;66;p44"/>
          <p:cNvSpPr txBox="1"/>
          <p:nvPr>
            <p:ph idx="5" type="subTitle"/>
          </p:nvPr>
        </p:nvSpPr>
        <p:spPr>
          <a:xfrm>
            <a:off x="5061325" y="1452568"/>
            <a:ext cx="3854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67" name="Google Shape;67;p44"/>
          <p:cNvSpPr txBox="1"/>
          <p:nvPr>
            <p:ph idx="6" type="title"/>
          </p:nvPr>
        </p:nvSpPr>
        <p:spPr>
          <a:xfrm>
            <a:off x="4500325" y="1452487"/>
            <a:ext cx="561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68" name="Google Shape;68;p44"/>
          <p:cNvSpPr txBox="1"/>
          <p:nvPr>
            <p:ph idx="7" type="subTitle"/>
          </p:nvPr>
        </p:nvSpPr>
        <p:spPr>
          <a:xfrm>
            <a:off x="5061325" y="3094907"/>
            <a:ext cx="38544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9" name="Google Shape;69;p44"/>
          <p:cNvSpPr txBox="1"/>
          <p:nvPr>
            <p:ph idx="8" type="subTitle"/>
          </p:nvPr>
        </p:nvSpPr>
        <p:spPr>
          <a:xfrm>
            <a:off x="5061325" y="2676461"/>
            <a:ext cx="3854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70" name="Google Shape;70;p44"/>
          <p:cNvSpPr txBox="1"/>
          <p:nvPr>
            <p:ph idx="9" type="title"/>
          </p:nvPr>
        </p:nvSpPr>
        <p:spPr>
          <a:xfrm>
            <a:off x="4500325" y="2676378"/>
            <a:ext cx="561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71" name="Google Shape;71;p44"/>
          <p:cNvSpPr txBox="1"/>
          <p:nvPr>
            <p:ph idx="13" type="subTitle"/>
          </p:nvPr>
        </p:nvSpPr>
        <p:spPr>
          <a:xfrm>
            <a:off x="5061325" y="4318799"/>
            <a:ext cx="38544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" name="Google Shape;72;p44"/>
          <p:cNvSpPr txBox="1"/>
          <p:nvPr>
            <p:ph idx="14" type="subTitle"/>
          </p:nvPr>
        </p:nvSpPr>
        <p:spPr>
          <a:xfrm>
            <a:off x="5061325" y="3900353"/>
            <a:ext cx="38544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73" name="Google Shape;73;p44"/>
          <p:cNvSpPr txBox="1"/>
          <p:nvPr>
            <p:ph idx="15" type="title"/>
          </p:nvPr>
        </p:nvSpPr>
        <p:spPr>
          <a:xfrm>
            <a:off x="4500325" y="3900270"/>
            <a:ext cx="5610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5"/>
          <p:cNvSpPr txBox="1"/>
          <p:nvPr>
            <p:ph type="title"/>
          </p:nvPr>
        </p:nvSpPr>
        <p:spPr>
          <a:xfrm>
            <a:off x="228600" y="228600"/>
            <a:ext cx="3594000" cy="9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76" name="Google Shape;76;p45"/>
          <p:cNvSpPr txBox="1"/>
          <p:nvPr>
            <p:ph hasCustomPrompt="1" idx="2" type="title"/>
          </p:nvPr>
        </p:nvSpPr>
        <p:spPr>
          <a:xfrm>
            <a:off x="228719" y="2952800"/>
            <a:ext cx="2400600" cy="131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b="0" sz="9500">
                <a:solidFill>
                  <a:schemeClr val="dk2"/>
                </a:solidFill>
                <a:latin typeface="Bricolage Grotesque Medium"/>
                <a:ea typeface="Bricolage Grotesque Medium"/>
                <a:cs typeface="Bricolage Grotesque Medium"/>
                <a:sym typeface="Bricolage Grotesqu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45"/>
          <p:cNvSpPr txBox="1"/>
          <p:nvPr>
            <p:ph idx="1" type="subTitle"/>
          </p:nvPr>
        </p:nvSpPr>
        <p:spPr>
          <a:xfrm>
            <a:off x="228600" y="1157700"/>
            <a:ext cx="3594000" cy="8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8" name="Google Shape;78;p45"/>
          <p:cNvSpPr txBox="1"/>
          <p:nvPr>
            <p:ph hasCustomPrompt="1" idx="3" type="title"/>
          </p:nvPr>
        </p:nvSpPr>
        <p:spPr>
          <a:xfrm>
            <a:off x="6515091" y="2952800"/>
            <a:ext cx="2400600" cy="131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b="0" sz="9500">
                <a:solidFill>
                  <a:schemeClr val="dk2"/>
                </a:solidFill>
                <a:latin typeface="Bricolage Grotesque Medium"/>
                <a:ea typeface="Bricolage Grotesque Medium"/>
                <a:cs typeface="Bricolage Grotesque Medium"/>
                <a:sym typeface="Bricolage Grotesqu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45"/>
          <p:cNvSpPr txBox="1"/>
          <p:nvPr>
            <p:ph hasCustomPrompt="1" idx="4" type="title"/>
          </p:nvPr>
        </p:nvSpPr>
        <p:spPr>
          <a:xfrm>
            <a:off x="3371760" y="2952800"/>
            <a:ext cx="2400600" cy="131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b="0" sz="9500">
                <a:solidFill>
                  <a:schemeClr val="dk2"/>
                </a:solidFill>
                <a:latin typeface="Bricolage Grotesque Medium"/>
                <a:ea typeface="Bricolage Grotesque Medium"/>
                <a:cs typeface="Bricolage Grotesque Medium"/>
                <a:sym typeface="Bricolage Grotesqu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45"/>
          <p:cNvSpPr txBox="1"/>
          <p:nvPr>
            <p:ph idx="5" type="subTitle"/>
          </p:nvPr>
        </p:nvSpPr>
        <p:spPr>
          <a:xfrm>
            <a:off x="228600" y="4155300"/>
            <a:ext cx="24006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1" name="Google Shape;81;p45"/>
          <p:cNvSpPr txBox="1"/>
          <p:nvPr>
            <p:ph idx="6" type="subTitle"/>
          </p:nvPr>
        </p:nvSpPr>
        <p:spPr>
          <a:xfrm>
            <a:off x="6514972" y="4155300"/>
            <a:ext cx="24006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2" name="Google Shape;82;p45"/>
          <p:cNvSpPr txBox="1"/>
          <p:nvPr>
            <p:ph idx="7" type="subTitle"/>
          </p:nvPr>
        </p:nvSpPr>
        <p:spPr>
          <a:xfrm>
            <a:off x="3371640" y="4155300"/>
            <a:ext cx="24006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3" name="Google Shape;83;p45"/>
          <p:cNvSpPr txBox="1"/>
          <p:nvPr>
            <p:ph hasCustomPrompt="1" idx="8" type="title"/>
          </p:nvPr>
        </p:nvSpPr>
        <p:spPr>
          <a:xfrm>
            <a:off x="6515091" y="228600"/>
            <a:ext cx="2400600" cy="1319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b="0" sz="9500">
                <a:solidFill>
                  <a:schemeClr val="dk2"/>
                </a:solidFill>
                <a:latin typeface="Bricolage Grotesque Medium"/>
                <a:ea typeface="Bricolage Grotesque Medium"/>
                <a:cs typeface="Bricolage Grotesque Medium"/>
                <a:sym typeface="Bricolage Grotesqu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Bricolage Grotesque"/>
              <a:buNone/>
              <a:defRPr sz="60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45"/>
          <p:cNvSpPr txBox="1"/>
          <p:nvPr>
            <p:ph idx="9" type="subTitle"/>
          </p:nvPr>
        </p:nvSpPr>
        <p:spPr>
          <a:xfrm>
            <a:off x="6514972" y="1431100"/>
            <a:ext cx="24006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6"/>
          <p:cNvSpPr txBox="1"/>
          <p:nvPr>
            <p:ph type="title"/>
          </p:nvPr>
        </p:nvSpPr>
        <p:spPr>
          <a:xfrm>
            <a:off x="3054850" y="3056150"/>
            <a:ext cx="5860500" cy="18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87" name="Google Shape;87;p46"/>
          <p:cNvSpPr txBox="1"/>
          <p:nvPr>
            <p:ph idx="1" type="subTitle"/>
          </p:nvPr>
        </p:nvSpPr>
        <p:spPr>
          <a:xfrm>
            <a:off x="4425843" y="228611"/>
            <a:ext cx="24909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8" name="Google Shape;88;p46"/>
          <p:cNvSpPr txBox="1"/>
          <p:nvPr/>
        </p:nvSpPr>
        <p:spPr>
          <a:xfrm>
            <a:off x="228600" y="2803984"/>
            <a:ext cx="2572200" cy="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CREDITS:</a:t>
            </a:r>
            <a:r>
              <a:rPr b="0" i="0" lang="en" sz="10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 This presentation template was created by </a:t>
            </a:r>
            <a:r>
              <a:rPr b="1" i="0" lang="en" sz="1000" u="sng" cap="none" strike="noStrike">
                <a:solidFill>
                  <a:schemeClr val="hlink"/>
                </a:solidFill>
                <a:latin typeface="Heebo"/>
                <a:ea typeface="Heebo"/>
                <a:cs typeface="Heebo"/>
                <a:sym typeface="Heebo"/>
                <a:hlinkClick r:id="rId2"/>
              </a:rPr>
              <a:t>Slidesgo</a:t>
            </a:r>
            <a:r>
              <a:rPr b="0" i="0" lang="en" sz="10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, and includes icons, infographics &amp; images by </a:t>
            </a:r>
            <a:r>
              <a:rPr b="1" i="0" lang="en" sz="1000" u="sng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" sz="1000" u="sng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 </a:t>
            </a:r>
            <a:endParaRPr b="1" i="0" sz="1000" u="sng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1"/>
          <p:cNvSpPr txBox="1"/>
          <p:nvPr>
            <p:ph type="title"/>
          </p:nvPr>
        </p:nvSpPr>
        <p:spPr>
          <a:xfrm>
            <a:off x="228600" y="2286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91" name="Google Shape;91;p51"/>
          <p:cNvSpPr txBox="1"/>
          <p:nvPr>
            <p:ph idx="1" type="body"/>
          </p:nvPr>
        </p:nvSpPr>
        <p:spPr>
          <a:xfrm>
            <a:off x="228600" y="999327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2"/>
          <p:cNvSpPr txBox="1"/>
          <p:nvPr>
            <p:ph type="title"/>
          </p:nvPr>
        </p:nvSpPr>
        <p:spPr>
          <a:xfrm>
            <a:off x="720000" y="445019"/>
            <a:ext cx="4763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94" name="Google Shape;94;p52"/>
          <p:cNvSpPr txBox="1"/>
          <p:nvPr>
            <p:ph idx="1" type="subTitle"/>
          </p:nvPr>
        </p:nvSpPr>
        <p:spPr>
          <a:xfrm>
            <a:off x="713225" y="1790975"/>
            <a:ext cx="4294800" cy="19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3"/>
          <p:cNvSpPr txBox="1"/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4"/>
          <p:cNvSpPr txBox="1"/>
          <p:nvPr>
            <p:ph type="title"/>
          </p:nvPr>
        </p:nvSpPr>
        <p:spPr>
          <a:xfrm>
            <a:off x="2135550" y="1441675"/>
            <a:ext cx="48729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99" name="Google Shape;99;p54"/>
          <p:cNvSpPr txBox="1"/>
          <p:nvPr>
            <p:ph idx="1" type="subTitle"/>
          </p:nvPr>
        </p:nvSpPr>
        <p:spPr>
          <a:xfrm>
            <a:off x="2135550" y="2784625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55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6"/>
          <p:cNvSpPr txBox="1"/>
          <p:nvPr>
            <p:ph type="title"/>
          </p:nvPr>
        </p:nvSpPr>
        <p:spPr>
          <a:xfrm>
            <a:off x="228600" y="228600"/>
            <a:ext cx="86865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7"/>
          <p:cNvSpPr txBox="1"/>
          <p:nvPr>
            <p:ph type="title"/>
          </p:nvPr>
        </p:nvSpPr>
        <p:spPr>
          <a:xfrm>
            <a:off x="228600" y="3322775"/>
            <a:ext cx="3429000" cy="159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15" name="Google Shape;15;p37"/>
          <p:cNvSpPr txBox="1"/>
          <p:nvPr>
            <p:ph idx="2" type="title"/>
          </p:nvPr>
        </p:nvSpPr>
        <p:spPr>
          <a:xfrm>
            <a:off x="1588833" y="228602"/>
            <a:ext cx="5427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1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" name="Google Shape;16;p37"/>
          <p:cNvSpPr txBox="1"/>
          <p:nvPr>
            <p:ph idx="1" type="subTitle"/>
          </p:nvPr>
        </p:nvSpPr>
        <p:spPr>
          <a:xfrm>
            <a:off x="1562777" y="473075"/>
            <a:ext cx="1609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" name="Google Shape;17;p37"/>
          <p:cNvSpPr txBox="1"/>
          <p:nvPr>
            <p:ph idx="3" type="title"/>
          </p:nvPr>
        </p:nvSpPr>
        <p:spPr>
          <a:xfrm>
            <a:off x="228592" y="1493565"/>
            <a:ext cx="5427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1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" name="Google Shape;18;p37"/>
          <p:cNvSpPr txBox="1"/>
          <p:nvPr>
            <p:ph idx="4" type="subTitle"/>
          </p:nvPr>
        </p:nvSpPr>
        <p:spPr>
          <a:xfrm>
            <a:off x="228598" y="1738025"/>
            <a:ext cx="1609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9" name="Google Shape;19;p37"/>
          <p:cNvSpPr txBox="1"/>
          <p:nvPr>
            <p:ph idx="5" type="title"/>
          </p:nvPr>
        </p:nvSpPr>
        <p:spPr>
          <a:xfrm>
            <a:off x="3898029" y="228602"/>
            <a:ext cx="5427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1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" name="Google Shape;20;p37"/>
          <p:cNvSpPr txBox="1"/>
          <p:nvPr>
            <p:ph idx="6" type="subTitle"/>
          </p:nvPr>
        </p:nvSpPr>
        <p:spPr>
          <a:xfrm>
            <a:off x="3898025" y="473075"/>
            <a:ext cx="1609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" name="Google Shape;21;p37"/>
          <p:cNvSpPr txBox="1"/>
          <p:nvPr>
            <p:ph idx="7" type="title"/>
          </p:nvPr>
        </p:nvSpPr>
        <p:spPr>
          <a:xfrm>
            <a:off x="6207225" y="228602"/>
            <a:ext cx="5427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1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" name="Google Shape;22;p37"/>
          <p:cNvSpPr txBox="1"/>
          <p:nvPr>
            <p:ph idx="8" type="subTitle"/>
          </p:nvPr>
        </p:nvSpPr>
        <p:spPr>
          <a:xfrm>
            <a:off x="6207225" y="473075"/>
            <a:ext cx="1609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" name="Google Shape;23;p37"/>
          <p:cNvSpPr txBox="1"/>
          <p:nvPr>
            <p:ph idx="9" type="title"/>
          </p:nvPr>
        </p:nvSpPr>
        <p:spPr>
          <a:xfrm>
            <a:off x="2537808" y="1493565"/>
            <a:ext cx="5427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1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" name="Google Shape;24;p37"/>
          <p:cNvSpPr txBox="1"/>
          <p:nvPr>
            <p:ph idx="13" type="subTitle"/>
          </p:nvPr>
        </p:nvSpPr>
        <p:spPr>
          <a:xfrm>
            <a:off x="2537802" y="1738025"/>
            <a:ext cx="1609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5" name="Google Shape;25;p37"/>
          <p:cNvSpPr txBox="1"/>
          <p:nvPr>
            <p:ph idx="14" type="title"/>
          </p:nvPr>
        </p:nvSpPr>
        <p:spPr>
          <a:xfrm>
            <a:off x="4847000" y="1493565"/>
            <a:ext cx="5427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1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" name="Google Shape;26;p37"/>
          <p:cNvSpPr txBox="1"/>
          <p:nvPr>
            <p:ph idx="15" type="subTitle"/>
          </p:nvPr>
        </p:nvSpPr>
        <p:spPr>
          <a:xfrm>
            <a:off x="4847000" y="1738025"/>
            <a:ext cx="1609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7" name="Google Shape;27;p37"/>
          <p:cNvSpPr txBox="1"/>
          <p:nvPr>
            <p:ph idx="16" type="title"/>
          </p:nvPr>
        </p:nvSpPr>
        <p:spPr>
          <a:xfrm>
            <a:off x="3898017" y="2758524"/>
            <a:ext cx="5427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1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" name="Google Shape;28;p37"/>
          <p:cNvSpPr txBox="1"/>
          <p:nvPr>
            <p:ph idx="17" type="subTitle"/>
          </p:nvPr>
        </p:nvSpPr>
        <p:spPr>
          <a:xfrm>
            <a:off x="3898023" y="3003000"/>
            <a:ext cx="1609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9" name="Google Shape;29;p37"/>
          <p:cNvSpPr txBox="1"/>
          <p:nvPr>
            <p:ph idx="18" type="title"/>
          </p:nvPr>
        </p:nvSpPr>
        <p:spPr>
          <a:xfrm>
            <a:off x="6671900" y="2758524"/>
            <a:ext cx="5427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1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" name="Google Shape;30;p37"/>
          <p:cNvSpPr txBox="1"/>
          <p:nvPr>
            <p:ph idx="19" type="subTitle"/>
          </p:nvPr>
        </p:nvSpPr>
        <p:spPr>
          <a:xfrm>
            <a:off x="6671900" y="3003000"/>
            <a:ext cx="1609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8"/>
          <p:cNvSpPr txBox="1"/>
          <p:nvPr>
            <p:ph type="title"/>
          </p:nvPr>
        </p:nvSpPr>
        <p:spPr>
          <a:xfrm>
            <a:off x="228600" y="3269200"/>
            <a:ext cx="3155400" cy="164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33" name="Google Shape;33;p38"/>
          <p:cNvSpPr txBox="1"/>
          <p:nvPr>
            <p:ph idx="1" type="subTitle"/>
          </p:nvPr>
        </p:nvSpPr>
        <p:spPr>
          <a:xfrm>
            <a:off x="4517000" y="228600"/>
            <a:ext cx="3078300" cy="3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9"/>
          <p:cNvSpPr txBox="1"/>
          <p:nvPr>
            <p:ph type="title"/>
          </p:nvPr>
        </p:nvSpPr>
        <p:spPr>
          <a:xfrm>
            <a:off x="228600" y="3336550"/>
            <a:ext cx="6522900" cy="15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" name="Google Shape;36;p39"/>
          <p:cNvSpPr txBox="1"/>
          <p:nvPr>
            <p:ph idx="2" type="title"/>
          </p:nvPr>
        </p:nvSpPr>
        <p:spPr>
          <a:xfrm>
            <a:off x="6751500" y="827594"/>
            <a:ext cx="1652100" cy="121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0"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0"/>
          <p:cNvSpPr txBox="1"/>
          <p:nvPr>
            <p:ph type="title"/>
          </p:nvPr>
        </p:nvSpPr>
        <p:spPr>
          <a:xfrm>
            <a:off x="228600" y="4148475"/>
            <a:ext cx="48351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1"/>
          <p:cNvSpPr txBox="1"/>
          <p:nvPr>
            <p:ph type="title"/>
          </p:nvPr>
        </p:nvSpPr>
        <p:spPr>
          <a:xfrm>
            <a:off x="228600" y="554398"/>
            <a:ext cx="3201600" cy="197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41" name="Google Shape;41;p41"/>
          <p:cNvSpPr/>
          <p:nvPr>
            <p:ph idx="2" type="pic"/>
          </p:nvPr>
        </p:nvSpPr>
        <p:spPr>
          <a:xfrm>
            <a:off x="228600" y="2871425"/>
            <a:ext cx="8687100" cy="204390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41"/>
          <p:cNvSpPr txBox="1"/>
          <p:nvPr>
            <p:ph idx="1" type="subTitle"/>
          </p:nvPr>
        </p:nvSpPr>
        <p:spPr>
          <a:xfrm>
            <a:off x="3995400" y="228600"/>
            <a:ext cx="4920300" cy="22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2"/>
          <p:cNvSpPr txBox="1"/>
          <p:nvPr>
            <p:ph type="title"/>
          </p:nvPr>
        </p:nvSpPr>
        <p:spPr>
          <a:xfrm>
            <a:off x="228750" y="228600"/>
            <a:ext cx="2591700" cy="23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45" name="Google Shape;45;p42"/>
          <p:cNvSpPr txBox="1"/>
          <p:nvPr>
            <p:ph idx="1" type="subTitle"/>
          </p:nvPr>
        </p:nvSpPr>
        <p:spPr>
          <a:xfrm>
            <a:off x="3768000" y="1795575"/>
            <a:ext cx="5147400" cy="1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6" name="Google Shape;46;p42"/>
          <p:cNvSpPr txBox="1"/>
          <p:nvPr>
            <p:ph idx="2" type="subTitle"/>
          </p:nvPr>
        </p:nvSpPr>
        <p:spPr>
          <a:xfrm>
            <a:off x="3767953" y="1242975"/>
            <a:ext cx="51474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47" name="Google Shape;47;p42"/>
          <p:cNvSpPr txBox="1"/>
          <p:nvPr>
            <p:ph idx="3" type="subTitle"/>
          </p:nvPr>
        </p:nvSpPr>
        <p:spPr>
          <a:xfrm>
            <a:off x="3767925" y="3669600"/>
            <a:ext cx="5147400" cy="1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leway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48" name="Google Shape;48;p42"/>
          <p:cNvSpPr txBox="1"/>
          <p:nvPr>
            <p:ph idx="4" type="subTitle"/>
          </p:nvPr>
        </p:nvSpPr>
        <p:spPr>
          <a:xfrm>
            <a:off x="3767855" y="3117000"/>
            <a:ext cx="51474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3"/>
          <p:cNvSpPr txBox="1"/>
          <p:nvPr>
            <p:ph type="title"/>
          </p:nvPr>
        </p:nvSpPr>
        <p:spPr>
          <a:xfrm>
            <a:off x="1887000" y="3909000"/>
            <a:ext cx="70284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51" name="Google Shape;51;p43"/>
          <p:cNvSpPr txBox="1"/>
          <p:nvPr>
            <p:ph idx="1" type="subTitle"/>
          </p:nvPr>
        </p:nvSpPr>
        <p:spPr>
          <a:xfrm>
            <a:off x="3309609" y="1591350"/>
            <a:ext cx="25254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" name="Google Shape;52;p43"/>
          <p:cNvSpPr txBox="1"/>
          <p:nvPr>
            <p:ph idx="2" type="subTitle"/>
          </p:nvPr>
        </p:nvSpPr>
        <p:spPr>
          <a:xfrm>
            <a:off x="228450" y="1591350"/>
            <a:ext cx="25254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3" name="Google Shape;53;p43"/>
          <p:cNvSpPr txBox="1"/>
          <p:nvPr>
            <p:ph idx="3" type="subTitle"/>
          </p:nvPr>
        </p:nvSpPr>
        <p:spPr>
          <a:xfrm>
            <a:off x="6390000" y="1591350"/>
            <a:ext cx="25254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4" name="Google Shape;54;p43"/>
          <p:cNvSpPr txBox="1"/>
          <p:nvPr>
            <p:ph idx="4" type="title"/>
          </p:nvPr>
        </p:nvSpPr>
        <p:spPr>
          <a:xfrm>
            <a:off x="3308991" y="228600"/>
            <a:ext cx="1640100" cy="76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5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ricolage Grotesque"/>
              <a:buNone/>
              <a:defRPr sz="30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ricolage Grotesque"/>
              <a:buNone/>
              <a:defRPr sz="30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ricolage Grotesque"/>
              <a:buNone/>
              <a:defRPr sz="30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ricolage Grotesque"/>
              <a:buNone/>
              <a:defRPr sz="30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ricolage Grotesque"/>
              <a:buNone/>
              <a:defRPr sz="30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ricolage Grotesque"/>
              <a:buNone/>
              <a:defRPr sz="30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ricolage Grotesque"/>
              <a:buNone/>
              <a:defRPr sz="30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Bricolage Grotesque"/>
              <a:buNone/>
              <a:defRPr sz="30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55" name="Google Shape;55;p43"/>
          <p:cNvSpPr txBox="1"/>
          <p:nvPr>
            <p:ph idx="5" type="title"/>
          </p:nvPr>
        </p:nvSpPr>
        <p:spPr>
          <a:xfrm>
            <a:off x="228475" y="228968"/>
            <a:ext cx="1706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5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Bricolage Grotesque"/>
              <a:buNone/>
              <a:defRPr sz="9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Bricolage Grotesque"/>
              <a:buNone/>
              <a:defRPr sz="9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Bricolage Grotesque"/>
              <a:buNone/>
              <a:defRPr sz="9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Bricolage Grotesque"/>
              <a:buNone/>
              <a:defRPr sz="9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Bricolage Grotesque"/>
              <a:buNone/>
              <a:defRPr sz="9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Bricolage Grotesque"/>
              <a:buNone/>
              <a:defRPr sz="9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Bricolage Grotesque"/>
              <a:buNone/>
              <a:defRPr sz="9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Font typeface="Bricolage Grotesque"/>
              <a:buNone/>
              <a:defRPr sz="9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56" name="Google Shape;56;p43"/>
          <p:cNvSpPr txBox="1"/>
          <p:nvPr>
            <p:ph idx="6" type="title"/>
          </p:nvPr>
        </p:nvSpPr>
        <p:spPr>
          <a:xfrm>
            <a:off x="6390000" y="228600"/>
            <a:ext cx="1479300" cy="76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0" sz="5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Font typeface="Bricolage Grotesque"/>
              <a:buNone/>
              <a:defRPr sz="62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Font typeface="Bricolage Grotesque"/>
              <a:buNone/>
              <a:defRPr sz="62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Font typeface="Bricolage Grotesque"/>
              <a:buNone/>
              <a:defRPr sz="62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Font typeface="Bricolage Grotesque"/>
              <a:buNone/>
              <a:defRPr sz="62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Font typeface="Bricolage Grotesque"/>
              <a:buNone/>
              <a:defRPr sz="62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Font typeface="Bricolage Grotesque"/>
              <a:buNone/>
              <a:defRPr sz="62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Font typeface="Bricolage Grotesque"/>
              <a:buNone/>
              <a:defRPr sz="62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200"/>
              <a:buFont typeface="Bricolage Grotesque"/>
              <a:buNone/>
              <a:defRPr sz="62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57" name="Google Shape;57;p43"/>
          <p:cNvSpPr txBox="1"/>
          <p:nvPr>
            <p:ph idx="7" type="subTitle"/>
          </p:nvPr>
        </p:nvSpPr>
        <p:spPr>
          <a:xfrm>
            <a:off x="3309609" y="1103850"/>
            <a:ext cx="25254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58" name="Google Shape;58;p43"/>
          <p:cNvSpPr txBox="1"/>
          <p:nvPr>
            <p:ph idx="8" type="subTitle"/>
          </p:nvPr>
        </p:nvSpPr>
        <p:spPr>
          <a:xfrm>
            <a:off x="228450" y="1103850"/>
            <a:ext cx="25254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  <p:sp>
        <p:nvSpPr>
          <p:cNvPr id="59" name="Google Shape;59;p43"/>
          <p:cNvSpPr txBox="1"/>
          <p:nvPr>
            <p:ph idx="9" type="subTitle"/>
          </p:nvPr>
        </p:nvSpPr>
        <p:spPr>
          <a:xfrm>
            <a:off x="6390000" y="1103850"/>
            <a:ext cx="25254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b="1" sz="1600">
                <a:solidFill>
                  <a:schemeClr val="dk2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ricolage Grotesque"/>
              <a:buNone/>
              <a:defRPr sz="1600">
                <a:latin typeface="Bricolage Grotesque"/>
                <a:ea typeface="Bricolage Grotesque"/>
                <a:cs typeface="Bricolage Grotesque"/>
                <a:sym typeface="Bricolage Grotesque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4"/>
          <p:cNvSpPr txBox="1"/>
          <p:nvPr>
            <p:ph type="title"/>
          </p:nvPr>
        </p:nvSpPr>
        <p:spPr>
          <a:xfrm>
            <a:off x="228600" y="228600"/>
            <a:ext cx="868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Bricolage Grotesque"/>
              <a:buNone/>
              <a:defRPr b="1" i="0" sz="4500" u="none" cap="none" strike="noStrike">
                <a:solidFill>
                  <a:schemeClr val="dk1"/>
                </a:solidFill>
                <a:latin typeface="Bricolage Grotesque"/>
                <a:ea typeface="Bricolage Grotesque"/>
                <a:cs typeface="Bricolage Grotesque"/>
                <a:sym typeface="Bricolage Grotesq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facad Flux"/>
              <a:buNone/>
              <a:defRPr b="1" i="0" sz="4500" u="none" cap="none" strike="noStrike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facad Flux"/>
              <a:buNone/>
              <a:defRPr b="1" i="0" sz="4500" u="none" cap="none" strike="noStrike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facad Flux"/>
              <a:buNone/>
              <a:defRPr b="1" i="0" sz="4500" u="none" cap="none" strike="noStrike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facad Flux"/>
              <a:buNone/>
              <a:defRPr b="1" i="0" sz="4500" u="none" cap="none" strike="noStrike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facad Flux"/>
              <a:buNone/>
              <a:defRPr b="1" i="0" sz="4500" u="none" cap="none" strike="noStrike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facad Flux"/>
              <a:buNone/>
              <a:defRPr b="1" i="0" sz="4500" u="none" cap="none" strike="noStrike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facad Flux"/>
              <a:buNone/>
              <a:defRPr b="1" i="0" sz="4500" u="none" cap="none" strike="noStrike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facad Flux"/>
              <a:buNone/>
              <a:defRPr b="1" i="0" sz="4500" u="none" cap="none" strike="noStrike">
                <a:solidFill>
                  <a:schemeClr val="dk1"/>
                </a:solidFill>
                <a:latin typeface="Afacad Flux"/>
                <a:ea typeface="Afacad Flux"/>
                <a:cs typeface="Afacad Flux"/>
                <a:sym typeface="Afacad Flux"/>
              </a:defRPr>
            </a:lvl9pPr>
          </a:lstStyle>
          <a:p/>
        </p:txBody>
      </p:sp>
      <p:sp>
        <p:nvSpPr>
          <p:cNvPr id="7" name="Google Shape;7;p34"/>
          <p:cNvSpPr txBox="1"/>
          <p:nvPr>
            <p:ph idx="1" type="body"/>
          </p:nvPr>
        </p:nvSpPr>
        <p:spPr>
          <a:xfrm>
            <a:off x="228600" y="936050"/>
            <a:ext cx="8686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●"/>
              <a:defRPr b="0" i="0" sz="12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○"/>
              <a:defRPr b="0" i="0" sz="12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■"/>
              <a:defRPr b="0" i="0" sz="12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●"/>
              <a:defRPr b="0" i="0" sz="12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○"/>
              <a:defRPr b="0" i="0" sz="12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■"/>
              <a:defRPr b="0" i="0" sz="12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●"/>
              <a:defRPr b="0" i="0" sz="12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○"/>
              <a:defRPr b="0" i="0" sz="12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■"/>
              <a:defRPr b="0" i="0" sz="1200" u="none" cap="none" strike="noStrike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"/>
          <p:cNvGrpSpPr/>
          <p:nvPr/>
        </p:nvGrpSpPr>
        <p:grpSpPr>
          <a:xfrm>
            <a:off x="166157" y="-223096"/>
            <a:ext cx="1327553" cy="5589681"/>
            <a:chOff x="6662751" y="1492700"/>
            <a:chExt cx="681775" cy="2870625"/>
          </a:xfrm>
        </p:grpSpPr>
        <p:pic>
          <p:nvPicPr>
            <p:cNvPr id="111" name="Google Shape;111;p1" title="360_F_374207894_AoQQX7cr07gbFJK4rJlsfbTEvqmlbwZb-removebg-preview.png"/>
            <p:cNvPicPr preferRelativeResize="0"/>
            <p:nvPr/>
          </p:nvPicPr>
          <p:blipFill rotWithShape="1">
            <a:blip r:embed="rId3">
              <a:alphaModFix amt="38000"/>
            </a:blip>
            <a:srcRect b="0" l="0" r="74357" t="0"/>
            <a:stretch/>
          </p:blipFill>
          <p:spPr>
            <a:xfrm>
              <a:off x="6662751" y="1492700"/>
              <a:ext cx="653226" cy="847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" name="Google Shape;112;p1" title="360_F_374207894_AoQQX7cr07gbFJK4rJlsfbTEvqmlbwZb-removebg-preview.png"/>
            <p:cNvPicPr preferRelativeResize="0"/>
            <p:nvPr/>
          </p:nvPicPr>
          <p:blipFill rotWithShape="1">
            <a:blip r:embed="rId3">
              <a:alphaModFix amt="38000"/>
            </a:blip>
            <a:srcRect b="0" l="52080" r="22276" t="0"/>
            <a:stretch/>
          </p:blipFill>
          <p:spPr>
            <a:xfrm>
              <a:off x="6691300" y="2776800"/>
              <a:ext cx="653226" cy="847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1" title="360_F_374207894_AoQQX7cr07gbFJK4rJlsfbTEvqmlbwZb-removebg-preview.png"/>
            <p:cNvPicPr preferRelativeResize="0"/>
            <p:nvPr/>
          </p:nvPicPr>
          <p:blipFill rotWithShape="1">
            <a:blip r:embed="rId3">
              <a:alphaModFix amt="38000"/>
            </a:blip>
            <a:srcRect b="0" l="26340" r="48016" t="0"/>
            <a:stretch/>
          </p:blipFill>
          <p:spPr>
            <a:xfrm>
              <a:off x="6691300" y="3516175"/>
              <a:ext cx="653226" cy="847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4" name="Google Shape;114;p1" title="360_F_374207894_AoQQX7cr07gbFJK4rJlsfbTEvqmlbwZb-removebg-preview.png"/>
            <p:cNvPicPr preferRelativeResize="0"/>
            <p:nvPr/>
          </p:nvPicPr>
          <p:blipFill rotWithShape="1">
            <a:blip r:embed="rId3">
              <a:alphaModFix amt="38000"/>
            </a:blip>
            <a:srcRect b="0" l="76565" r="0" t="0"/>
            <a:stretch/>
          </p:blipFill>
          <p:spPr>
            <a:xfrm>
              <a:off x="6690888" y="2140600"/>
              <a:ext cx="596949" cy="847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5" name="Google Shape;115;p1"/>
          <p:cNvSpPr txBox="1"/>
          <p:nvPr>
            <p:ph type="ctrTitle"/>
          </p:nvPr>
        </p:nvSpPr>
        <p:spPr>
          <a:xfrm>
            <a:off x="483900" y="772625"/>
            <a:ext cx="8176200" cy="206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0" lang="en"/>
              <a:t>Recognizing playing cards</a:t>
            </a:r>
            <a:endParaRPr b="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0" lang="en"/>
              <a:t>with federated learning</a:t>
            </a:r>
            <a:endParaRPr b="0"/>
          </a:p>
        </p:txBody>
      </p:sp>
      <p:sp>
        <p:nvSpPr>
          <p:cNvPr id="116" name="Google Shape;116;p1"/>
          <p:cNvSpPr txBox="1"/>
          <p:nvPr/>
        </p:nvSpPr>
        <p:spPr>
          <a:xfrm>
            <a:off x="7219282" y="183539"/>
            <a:ext cx="17418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Project</a:t>
            </a:r>
            <a:r>
              <a:rPr b="1"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 Group 4:</a:t>
            </a:r>
            <a:endParaRPr b="1" sz="10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Fabian Bhiladvala,  </a:t>
            </a:r>
            <a:endParaRPr sz="10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Julia Fernler,  </a:t>
            </a:r>
            <a:endParaRPr sz="10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Love Hedelius,</a:t>
            </a:r>
            <a:endParaRPr sz="10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Hanna Rosenberg</a:t>
            </a:r>
            <a:endParaRPr sz="10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  </a:t>
            </a:r>
            <a:endParaRPr b="0" i="0" sz="1000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7689003" y="257122"/>
            <a:ext cx="122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18" name="Google Shape;118;p1"/>
          <p:cNvSpPr txBox="1"/>
          <p:nvPr/>
        </p:nvSpPr>
        <p:spPr>
          <a:xfrm>
            <a:off x="2829143" y="2674758"/>
            <a:ext cx="34857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EITP40 - Machine Learning for Internet of Things</a:t>
            </a:r>
            <a:endParaRPr sz="10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2025-12-18</a:t>
            </a:r>
            <a:endParaRPr sz="10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  </a:t>
            </a:r>
            <a:endParaRPr b="0" i="0" sz="1000" u="none" cap="none" strike="noStrike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b18fb36806_1_0"/>
          <p:cNvSpPr txBox="1"/>
          <p:nvPr>
            <p:ph type="title"/>
          </p:nvPr>
        </p:nvSpPr>
        <p:spPr>
          <a:xfrm>
            <a:off x="228750" y="228600"/>
            <a:ext cx="3223500" cy="23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24" name="Google Shape;124;g3b18fb36806_1_0"/>
          <p:cNvSpPr txBox="1"/>
          <p:nvPr>
            <p:ph idx="2" type="subTitle"/>
          </p:nvPr>
        </p:nvSpPr>
        <p:spPr>
          <a:xfrm>
            <a:off x="3452403" y="1071150"/>
            <a:ext cx="51474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/>
              <a:t>Picture processing</a:t>
            </a:r>
            <a:endParaRPr/>
          </a:p>
        </p:txBody>
      </p:sp>
      <p:sp>
        <p:nvSpPr>
          <p:cNvPr id="125" name="Google Shape;125;g3b18fb36806_1_0"/>
          <p:cNvSpPr txBox="1"/>
          <p:nvPr>
            <p:ph idx="2" type="subTitle"/>
          </p:nvPr>
        </p:nvSpPr>
        <p:spPr>
          <a:xfrm>
            <a:off x="3452400" y="1699950"/>
            <a:ext cx="5147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2.    On device training</a:t>
            </a:r>
            <a:endParaRPr/>
          </a:p>
        </p:txBody>
      </p:sp>
      <p:sp>
        <p:nvSpPr>
          <p:cNvPr id="126" name="Google Shape;126;g3b18fb36806_1_0"/>
          <p:cNvSpPr txBox="1"/>
          <p:nvPr>
            <p:ph idx="2" type="subTitle"/>
          </p:nvPr>
        </p:nvSpPr>
        <p:spPr>
          <a:xfrm>
            <a:off x="3452400" y="2157150"/>
            <a:ext cx="5691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3.    Weight transmission from peripheral to central</a:t>
            </a:r>
            <a:endParaRPr/>
          </a:p>
        </p:txBody>
      </p:sp>
      <p:sp>
        <p:nvSpPr>
          <p:cNvPr id="127" name="Google Shape;127;g3b18fb36806_1_0"/>
          <p:cNvSpPr txBox="1"/>
          <p:nvPr>
            <p:ph idx="2" type="subTitle"/>
          </p:nvPr>
        </p:nvSpPr>
        <p:spPr>
          <a:xfrm>
            <a:off x="3452250" y="2643150"/>
            <a:ext cx="5691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4.    Model aggregation and updating</a:t>
            </a:r>
            <a:endParaRPr/>
          </a:p>
        </p:txBody>
      </p:sp>
      <p:sp>
        <p:nvSpPr>
          <p:cNvPr id="128" name="Google Shape;128;g3b18fb36806_1_0"/>
          <p:cNvSpPr txBox="1"/>
          <p:nvPr>
            <p:ph idx="2" type="subTitle"/>
          </p:nvPr>
        </p:nvSpPr>
        <p:spPr>
          <a:xfrm>
            <a:off x="3452250" y="3129150"/>
            <a:ext cx="5691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5.    Update back to all weights</a:t>
            </a:r>
            <a:endParaRPr/>
          </a:p>
        </p:txBody>
      </p:sp>
      <p:sp>
        <p:nvSpPr>
          <p:cNvPr id="129" name="Google Shape;129;g3b18fb36806_1_0"/>
          <p:cNvSpPr txBox="1"/>
          <p:nvPr>
            <p:ph idx="2" type="subTitle"/>
          </p:nvPr>
        </p:nvSpPr>
        <p:spPr>
          <a:xfrm>
            <a:off x="3452250" y="3615150"/>
            <a:ext cx="5691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6.    Improved predictability</a:t>
            </a:r>
            <a:endParaRPr/>
          </a:p>
        </p:txBody>
      </p:sp>
      <p:pic>
        <p:nvPicPr>
          <p:cNvPr id="130" name="Google Shape;130;g3b18fb36806_1_0" title="360_F_374207894_AoQQX7cr07gbFJK4rJlsfbTEvqmlbwZb-removebg-preview.png"/>
          <p:cNvPicPr preferRelativeResize="0"/>
          <p:nvPr/>
        </p:nvPicPr>
        <p:blipFill rotWithShape="1">
          <a:blip r:embed="rId3">
            <a:alphaModFix amt="38000"/>
          </a:blip>
          <a:srcRect b="0" l="0" r="74357" t="0"/>
          <a:stretch/>
        </p:blipFill>
        <p:spPr>
          <a:xfrm>
            <a:off x="332494" y="2124496"/>
            <a:ext cx="1271961" cy="1649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3b18fb36806_1_0" title="360_F_374207894_AoQQX7cr07gbFJK4rJlsfbTEvqmlbwZb-removebg-preview.png"/>
          <p:cNvPicPr preferRelativeResize="0"/>
          <p:nvPr/>
        </p:nvPicPr>
        <p:blipFill rotWithShape="1">
          <a:blip r:embed="rId3">
            <a:alphaModFix amt="38000"/>
          </a:blip>
          <a:srcRect b="0" l="52080" r="22276" t="0"/>
          <a:stretch/>
        </p:blipFill>
        <p:spPr>
          <a:xfrm>
            <a:off x="1648751" y="3493929"/>
            <a:ext cx="1271961" cy="1649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3b18fb36806_1_0" title="360_F_374207894_AoQQX7cr07gbFJK4rJlsfbTEvqmlbwZb-removebg-preview.png"/>
          <p:cNvPicPr preferRelativeResize="0"/>
          <p:nvPr/>
        </p:nvPicPr>
        <p:blipFill rotWithShape="1">
          <a:blip r:embed="rId3">
            <a:alphaModFix amt="38000"/>
          </a:blip>
          <a:srcRect b="0" l="26340" r="48016" t="0"/>
          <a:stretch/>
        </p:blipFill>
        <p:spPr>
          <a:xfrm>
            <a:off x="406424" y="3586340"/>
            <a:ext cx="1271961" cy="1649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3b18fb36806_1_0" title="360_F_374207894_AoQQX7cr07gbFJK4rJlsfbTEvqmlbwZb-removebg-preview.png"/>
          <p:cNvPicPr preferRelativeResize="0"/>
          <p:nvPr/>
        </p:nvPicPr>
        <p:blipFill rotWithShape="1">
          <a:blip r:embed="rId3">
            <a:alphaModFix amt="38000"/>
          </a:blip>
          <a:srcRect b="0" l="76565" r="0" t="0"/>
          <a:stretch/>
        </p:blipFill>
        <p:spPr>
          <a:xfrm>
            <a:off x="1593377" y="2046950"/>
            <a:ext cx="1326424" cy="188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b18fb36806_1_24"/>
          <p:cNvSpPr txBox="1"/>
          <p:nvPr>
            <p:ph type="title"/>
          </p:nvPr>
        </p:nvSpPr>
        <p:spPr>
          <a:xfrm>
            <a:off x="228750" y="228600"/>
            <a:ext cx="2975400" cy="23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</p:txBody>
      </p:sp>
      <p:sp>
        <p:nvSpPr>
          <p:cNvPr id="139" name="Google Shape;139;g3b18fb36806_1_24"/>
          <p:cNvSpPr txBox="1"/>
          <p:nvPr>
            <p:ph idx="1" type="subTitle"/>
          </p:nvPr>
        </p:nvSpPr>
        <p:spPr>
          <a:xfrm>
            <a:off x="3768000" y="1795575"/>
            <a:ext cx="5147400" cy="12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Used to create a machine learning model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Fully connected neural network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Bluetooth communication used to send data between devices</a:t>
            </a:r>
            <a:endParaRPr/>
          </a:p>
        </p:txBody>
      </p:sp>
      <p:sp>
        <p:nvSpPr>
          <p:cNvPr id="140" name="Google Shape;140;g3b18fb36806_1_24"/>
          <p:cNvSpPr txBox="1"/>
          <p:nvPr>
            <p:ph idx="2" type="subTitle"/>
          </p:nvPr>
        </p:nvSpPr>
        <p:spPr>
          <a:xfrm>
            <a:off x="3767953" y="1242975"/>
            <a:ext cx="51474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Arduino Nano 33 BLE Sense</a:t>
            </a:r>
            <a:endParaRPr/>
          </a:p>
        </p:txBody>
      </p:sp>
      <p:sp>
        <p:nvSpPr>
          <p:cNvPr id="141" name="Google Shape;141;g3b18fb36806_1_24"/>
          <p:cNvSpPr txBox="1"/>
          <p:nvPr>
            <p:ph idx="3" type="subTitle"/>
          </p:nvPr>
        </p:nvSpPr>
        <p:spPr>
          <a:xfrm>
            <a:off x="3767925" y="3669600"/>
            <a:ext cx="5147400" cy="12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Was not used in final project due to image quality issues</a:t>
            </a:r>
            <a:endParaRPr/>
          </a:p>
        </p:txBody>
      </p:sp>
      <p:sp>
        <p:nvSpPr>
          <p:cNvPr id="142" name="Google Shape;142;g3b18fb36806_1_24"/>
          <p:cNvSpPr txBox="1"/>
          <p:nvPr>
            <p:ph idx="4" type="subTitle"/>
          </p:nvPr>
        </p:nvSpPr>
        <p:spPr>
          <a:xfrm>
            <a:off x="3767855" y="3117000"/>
            <a:ext cx="51474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</a:t>
            </a:r>
            <a:r>
              <a:rPr lang="en"/>
              <a:t>amera module (OV7675)</a:t>
            </a:r>
            <a:endParaRPr/>
          </a:p>
        </p:txBody>
      </p:sp>
      <p:pic>
        <p:nvPicPr>
          <p:cNvPr id="143" name="Google Shape;143;g3b18fb36806_1_24" title="IMG_1969-removebg-preview.png"/>
          <p:cNvPicPr preferRelativeResize="0"/>
          <p:nvPr/>
        </p:nvPicPr>
        <p:blipFill rotWithShape="1">
          <a:blip r:embed="rId3">
            <a:alphaModFix/>
          </a:blip>
          <a:srcRect b="25777" l="8457" r="4259" t="170"/>
          <a:stretch/>
        </p:blipFill>
        <p:spPr>
          <a:xfrm rot="-5399994">
            <a:off x="213137" y="1385974"/>
            <a:ext cx="3246101" cy="3670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b18fb36806_1_884"/>
          <p:cNvSpPr/>
          <p:nvPr/>
        </p:nvSpPr>
        <p:spPr>
          <a:xfrm>
            <a:off x="431938" y="1835277"/>
            <a:ext cx="2743800" cy="3109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49" name="Google Shape;149;g3b18fb36806_1_884"/>
          <p:cNvSpPr txBox="1"/>
          <p:nvPr>
            <p:ph type="title"/>
          </p:nvPr>
        </p:nvSpPr>
        <p:spPr>
          <a:xfrm>
            <a:off x="228750" y="228600"/>
            <a:ext cx="3454800" cy="23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processing</a:t>
            </a:r>
            <a:endParaRPr/>
          </a:p>
        </p:txBody>
      </p:sp>
      <p:sp>
        <p:nvSpPr>
          <p:cNvPr id="150" name="Google Shape;150;g3b18fb36806_1_884"/>
          <p:cNvSpPr txBox="1"/>
          <p:nvPr>
            <p:ph idx="1" type="subTitle"/>
          </p:nvPr>
        </p:nvSpPr>
        <p:spPr>
          <a:xfrm>
            <a:off x="4775625" y="1752475"/>
            <a:ext cx="5147400" cy="12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Algorithm to crop images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Dynamic identification of the suite symbol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Saves memory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b18fb36806_1_884"/>
          <p:cNvSpPr txBox="1"/>
          <p:nvPr>
            <p:ph idx="2" type="subTitle"/>
          </p:nvPr>
        </p:nvSpPr>
        <p:spPr>
          <a:xfrm>
            <a:off x="4775628" y="1123675"/>
            <a:ext cx="51474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Cropped Images</a:t>
            </a:r>
            <a:endParaRPr/>
          </a:p>
        </p:txBody>
      </p:sp>
      <p:pic>
        <p:nvPicPr>
          <p:cNvPr id="152" name="Google Shape;152;g3b18fb36806_1_884" title="Adobe Express - file (3).png"/>
          <p:cNvPicPr preferRelativeResize="0"/>
          <p:nvPr/>
        </p:nvPicPr>
        <p:blipFill rotWithShape="1">
          <a:blip r:embed="rId3">
            <a:alphaModFix/>
          </a:blip>
          <a:srcRect b="7978" l="0" r="0" t="0"/>
          <a:stretch/>
        </p:blipFill>
        <p:spPr>
          <a:xfrm>
            <a:off x="781775" y="2033525"/>
            <a:ext cx="2044126" cy="2608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3b18fb36806_1_884" title="Adobe Express - file (3).png"/>
          <p:cNvPicPr preferRelativeResize="0"/>
          <p:nvPr/>
        </p:nvPicPr>
        <p:blipFill rotWithShape="1">
          <a:blip r:embed="rId3">
            <a:alphaModFix/>
          </a:blip>
          <a:srcRect b="69954" l="33199" r="32170" t="7333"/>
          <a:stretch/>
        </p:blipFill>
        <p:spPr>
          <a:xfrm>
            <a:off x="4033675" y="2881850"/>
            <a:ext cx="741951" cy="6746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3b18fb36806_1_884"/>
          <p:cNvSpPr/>
          <p:nvPr/>
        </p:nvSpPr>
        <p:spPr>
          <a:xfrm>
            <a:off x="3441564" y="3088205"/>
            <a:ext cx="281906" cy="142932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b18fb36806_1_8"/>
          <p:cNvSpPr txBox="1"/>
          <p:nvPr>
            <p:ph type="title"/>
          </p:nvPr>
        </p:nvSpPr>
        <p:spPr>
          <a:xfrm>
            <a:off x="228750" y="228600"/>
            <a:ext cx="3017400" cy="17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On-device training</a:t>
            </a:r>
            <a:endParaRPr/>
          </a:p>
        </p:txBody>
      </p:sp>
      <p:grpSp>
        <p:nvGrpSpPr>
          <p:cNvPr id="160" name="Google Shape;160;g3b18fb36806_1_8"/>
          <p:cNvGrpSpPr/>
          <p:nvPr/>
        </p:nvGrpSpPr>
        <p:grpSpPr>
          <a:xfrm>
            <a:off x="967574" y="2217451"/>
            <a:ext cx="1633002" cy="187242"/>
            <a:chOff x="2601154" y="2445833"/>
            <a:chExt cx="1387545" cy="159138"/>
          </a:xfrm>
        </p:grpSpPr>
        <p:grpSp>
          <p:nvGrpSpPr>
            <p:cNvPr id="161" name="Google Shape;161;g3b18fb36806_1_8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162" name="Google Shape;162;g3b18fb36806_1_8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g3b18fb36806_1_8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g3b18fb36806_1_8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g3b18fb36806_1_8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g3b18fb36806_1_8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g3b18fb36806_1_8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g3b18fb36806_1_8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g3b18fb36806_1_8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g3b18fb36806_1_8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g3b18fb36806_1_8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g3b18fb36806_1_8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3" name="Google Shape;173;g3b18fb36806_1_8"/>
            <p:cNvSpPr/>
            <p:nvPr/>
          </p:nvSpPr>
          <p:spPr>
            <a:xfrm>
              <a:off x="3461071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g3b18fb36806_1_8"/>
            <p:cNvSpPr/>
            <p:nvPr/>
          </p:nvSpPr>
          <p:spPr>
            <a:xfrm>
              <a:off x="3539244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g3b18fb36806_1_8"/>
            <p:cNvSpPr/>
            <p:nvPr/>
          </p:nvSpPr>
          <p:spPr>
            <a:xfrm>
              <a:off x="3617417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g3b18fb36806_1_8"/>
            <p:cNvSpPr/>
            <p:nvPr/>
          </p:nvSpPr>
          <p:spPr>
            <a:xfrm>
              <a:off x="3695590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g3b18fb36806_1_8"/>
            <p:cNvSpPr/>
            <p:nvPr/>
          </p:nvSpPr>
          <p:spPr>
            <a:xfrm>
              <a:off x="3773763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g3b18fb36806_1_8"/>
            <p:cNvSpPr/>
            <p:nvPr/>
          </p:nvSpPr>
          <p:spPr>
            <a:xfrm>
              <a:off x="3851936" y="2445833"/>
              <a:ext cx="58584" cy="159079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g3b18fb36806_1_8"/>
            <p:cNvSpPr/>
            <p:nvPr/>
          </p:nvSpPr>
          <p:spPr>
            <a:xfrm>
              <a:off x="3930109" y="2445833"/>
              <a:ext cx="58590" cy="159138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0" name="Google Shape;180;g3b18fb36806_1_8"/>
          <p:cNvGrpSpPr/>
          <p:nvPr/>
        </p:nvGrpSpPr>
        <p:grpSpPr>
          <a:xfrm>
            <a:off x="967574" y="2478126"/>
            <a:ext cx="1633002" cy="187242"/>
            <a:chOff x="2601154" y="2445833"/>
            <a:chExt cx="1387545" cy="159138"/>
          </a:xfrm>
        </p:grpSpPr>
        <p:grpSp>
          <p:nvGrpSpPr>
            <p:cNvPr id="181" name="Google Shape;181;g3b18fb36806_1_8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182" name="Google Shape;182;g3b18fb36806_1_8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g3b18fb36806_1_8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g3b18fb36806_1_8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g3b18fb36806_1_8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g3b18fb36806_1_8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g3b18fb36806_1_8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g3b18fb36806_1_8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g3b18fb36806_1_8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g3b18fb36806_1_8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g3b18fb36806_1_8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g3b18fb36806_1_8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3" name="Google Shape;193;g3b18fb36806_1_8"/>
            <p:cNvSpPr/>
            <p:nvPr/>
          </p:nvSpPr>
          <p:spPr>
            <a:xfrm>
              <a:off x="3461071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g3b18fb36806_1_8"/>
            <p:cNvSpPr/>
            <p:nvPr/>
          </p:nvSpPr>
          <p:spPr>
            <a:xfrm>
              <a:off x="3539244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g3b18fb36806_1_8"/>
            <p:cNvSpPr/>
            <p:nvPr/>
          </p:nvSpPr>
          <p:spPr>
            <a:xfrm>
              <a:off x="3617417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g3b18fb36806_1_8"/>
            <p:cNvSpPr/>
            <p:nvPr/>
          </p:nvSpPr>
          <p:spPr>
            <a:xfrm>
              <a:off x="3695590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g3b18fb36806_1_8"/>
            <p:cNvSpPr/>
            <p:nvPr/>
          </p:nvSpPr>
          <p:spPr>
            <a:xfrm>
              <a:off x="3773763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g3b18fb36806_1_8"/>
            <p:cNvSpPr/>
            <p:nvPr/>
          </p:nvSpPr>
          <p:spPr>
            <a:xfrm>
              <a:off x="3851936" y="2445833"/>
              <a:ext cx="58584" cy="159079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g3b18fb36806_1_8"/>
            <p:cNvSpPr/>
            <p:nvPr/>
          </p:nvSpPr>
          <p:spPr>
            <a:xfrm>
              <a:off x="3930109" y="2445833"/>
              <a:ext cx="58590" cy="159138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" name="Google Shape;200;g3b18fb36806_1_8"/>
          <p:cNvGrpSpPr/>
          <p:nvPr/>
        </p:nvGrpSpPr>
        <p:grpSpPr>
          <a:xfrm>
            <a:off x="967574" y="2738801"/>
            <a:ext cx="1633002" cy="187242"/>
            <a:chOff x="2601154" y="2445833"/>
            <a:chExt cx="1387545" cy="159138"/>
          </a:xfrm>
        </p:grpSpPr>
        <p:grpSp>
          <p:nvGrpSpPr>
            <p:cNvPr id="201" name="Google Shape;201;g3b18fb36806_1_8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202" name="Google Shape;202;g3b18fb36806_1_8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g3b18fb36806_1_8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g3b18fb36806_1_8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g3b18fb36806_1_8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g3b18fb36806_1_8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g3b18fb36806_1_8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g3b18fb36806_1_8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g3b18fb36806_1_8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g3b18fb36806_1_8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g3b18fb36806_1_8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g3b18fb36806_1_8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3" name="Google Shape;213;g3b18fb36806_1_8"/>
            <p:cNvSpPr/>
            <p:nvPr/>
          </p:nvSpPr>
          <p:spPr>
            <a:xfrm>
              <a:off x="3461071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g3b18fb36806_1_8"/>
            <p:cNvSpPr/>
            <p:nvPr/>
          </p:nvSpPr>
          <p:spPr>
            <a:xfrm>
              <a:off x="3539244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g3b18fb36806_1_8"/>
            <p:cNvSpPr/>
            <p:nvPr/>
          </p:nvSpPr>
          <p:spPr>
            <a:xfrm>
              <a:off x="3617417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g3b18fb36806_1_8"/>
            <p:cNvSpPr/>
            <p:nvPr/>
          </p:nvSpPr>
          <p:spPr>
            <a:xfrm>
              <a:off x="3695590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g3b18fb36806_1_8"/>
            <p:cNvSpPr/>
            <p:nvPr/>
          </p:nvSpPr>
          <p:spPr>
            <a:xfrm>
              <a:off x="3773763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g3b18fb36806_1_8"/>
            <p:cNvSpPr/>
            <p:nvPr/>
          </p:nvSpPr>
          <p:spPr>
            <a:xfrm>
              <a:off x="3851936" y="2445833"/>
              <a:ext cx="58584" cy="159079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g3b18fb36806_1_8"/>
            <p:cNvSpPr/>
            <p:nvPr/>
          </p:nvSpPr>
          <p:spPr>
            <a:xfrm>
              <a:off x="3930109" y="2445833"/>
              <a:ext cx="58590" cy="159138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" name="Google Shape;220;g3b18fb36806_1_8"/>
          <p:cNvGrpSpPr/>
          <p:nvPr/>
        </p:nvGrpSpPr>
        <p:grpSpPr>
          <a:xfrm>
            <a:off x="967574" y="3520826"/>
            <a:ext cx="1633002" cy="187242"/>
            <a:chOff x="2601154" y="2445833"/>
            <a:chExt cx="1387545" cy="159138"/>
          </a:xfrm>
        </p:grpSpPr>
        <p:grpSp>
          <p:nvGrpSpPr>
            <p:cNvPr id="221" name="Google Shape;221;g3b18fb36806_1_8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222" name="Google Shape;222;g3b18fb36806_1_8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g3b18fb36806_1_8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g3b18fb36806_1_8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g3b18fb36806_1_8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g3b18fb36806_1_8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g3b18fb36806_1_8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g3b18fb36806_1_8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g3b18fb36806_1_8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g3b18fb36806_1_8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g3b18fb36806_1_8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g3b18fb36806_1_8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3" name="Google Shape;233;g3b18fb36806_1_8"/>
            <p:cNvSpPr/>
            <p:nvPr/>
          </p:nvSpPr>
          <p:spPr>
            <a:xfrm>
              <a:off x="3461071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g3b18fb36806_1_8"/>
            <p:cNvSpPr/>
            <p:nvPr/>
          </p:nvSpPr>
          <p:spPr>
            <a:xfrm>
              <a:off x="3539244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g3b18fb36806_1_8"/>
            <p:cNvSpPr/>
            <p:nvPr/>
          </p:nvSpPr>
          <p:spPr>
            <a:xfrm>
              <a:off x="3617417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3b18fb36806_1_8"/>
            <p:cNvSpPr/>
            <p:nvPr/>
          </p:nvSpPr>
          <p:spPr>
            <a:xfrm>
              <a:off x="3695590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g3b18fb36806_1_8"/>
            <p:cNvSpPr/>
            <p:nvPr/>
          </p:nvSpPr>
          <p:spPr>
            <a:xfrm>
              <a:off x="3773763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g3b18fb36806_1_8"/>
            <p:cNvSpPr/>
            <p:nvPr/>
          </p:nvSpPr>
          <p:spPr>
            <a:xfrm>
              <a:off x="3851936" y="2445833"/>
              <a:ext cx="58584" cy="159079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3b18fb36806_1_8"/>
            <p:cNvSpPr/>
            <p:nvPr/>
          </p:nvSpPr>
          <p:spPr>
            <a:xfrm>
              <a:off x="3930109" y="2445833"/>
              <a:ext cx="58590" cy="159138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" name="Google Shape;240;g3b18fb36806_1_8"/>
          <p:cNvGrpSpPr/>
          <p:nvPr/>
        </p:nvGrpSpPr>
        <p:grpSpPr>
          <a:xfrm>
            <a:off x="967574" y="3260151"/>
            <a:ext cx="1633002" cy="187242"/>
            <a:chOff x="2601154" y="2445833"/>
            <a:chExt cx="1387545" cy="159138"/>
          </a:xfrm>
        </p:grpSpPr>
        <p:grpSp>
          <p:nvGrpSpPr>
            <p:cNvPr id="241" name="Google Shape;241;g3b18fb36806_1_8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242" name="Google Shape;242;g3b18fb36806_1_8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g3b18fb36806_1_8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g3b18fb36806_1_8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5" name="Google Shape;245;g3b18fb36806_1_8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g3b18fb36806_1_8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g3b18fb36806_1_8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g3b18fb36806_1_8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" name="Google Shape;249;g3b18fb36806_1_8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" name="Google Shape;250;g3b18fb36806_1_8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g3b18fb36806_1_8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g3b18fb36806_1_8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3" name="Google Shape;253;g3b18fb36806_1_8"/>
            <p:cNvSpPr/>
            <p:nvPr/>
          </p:nvSpPr>
          <p:spPr>
            <a:xfrm>
              <a:off x="3461071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g3b18fb36806_1_8"/>
            <p:cNvSpPr/>
            <p:nvPr/>
          </p:nvSpPr>
          <p:spPr>
            <a:xfrm>
              <a:off x="3539244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g3b18fb36806_1_8"/>
            <p:cNvSpPr/>
            <p:nvPr/>
          </p:nvSpPr>
          <p:spPr>
            <a:xfrm>
              <a:off x="3617417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g3b18fb36806_1_8"/>
            <p:cNvSpPr/>
            <p:nvPr/>
          </p:nvSpPr>
          <p:spPr>
            <a:xfrm>
              <a:off x="3695590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g3b18fb36806_1_8"/>
            <p:cNvSpPr/>
            <p:nvPr/>
          </p:nvSpPr>
          <p:spPr>
            <a:xfrm>
              <a:off x="3773763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g3b18fb36806_1_8"/>
            <p:cNvSpPr/>
            <p:nvPr/>
          </p:nvSpPr>
          <p:spPr>
            <a:xfrm>
              <a:off x="3851936" y="2445833"/>
              <a:ext cx="58584" cy="159079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g3b18fb36806_1_8"/>
            <p:cNvSpPr/>
            <p:nvPr/>
          </p:nvSpPr>
          <p:spPr>
            <a:xfrm>
              <a:off x="3930109" y="2445833"/>
              <a:ext cx="58590" cy="159138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" name="Google Shape;260;g3b18fb36806_1_8"/>
          <p:cNvGrpSpPr/>
          <p:nvPr/>
        </p:nvGrpSpPr>
        <p:grpSpPr>
          <a:xfrm>
            <a:off x="967574" y="2999476"/>
            <a:ext cx="1633002" cy="187242"/>
            <a:chOff x="2601154" y="2445833"/>
            <a:chExt cx="1387545" cy="159138"/>
          </a:xfrm>
        </p:grpSpPr>
        <p:grpSp>
          <p:nvGrpSpPr>
            <p:cNvPr id="261" name="Google Shape;261;g3b18fb36806_1_8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262" name="Google Shape;262;g3b18fb36806_1_8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g3b18fb36806_1_8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g3b18fb36806_1_8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g3b18fb36806_1_8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g3b18fb36806_1_8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g3b18fb36806_1_8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g3b18fb36806_1_8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g3b18fb36806_1_8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rect b="b" l="l" r="r" t="t"/>
                <a:pathLst>
                  <a:path extrusionOk="0" h="37890" w="8544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g3b18fb36806_1_8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g3b18fb36806_1_8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rect b="b" l="l" r="r" t="t"/>
                <a:pathLst>
                  <a:path extrusionOk="0" h="37890" w="8543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g3b18fb36806_1_8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rect b="b" l="l" r="r" t="t"/>
                <a:pathLst>
                  <a:path extrusionOk="0" h="37876" w="8543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3" name="Google Shape;273;g3b18fb36806_1_8"/>
            <p:cNvSpPr/>
            <p:nvPr/>
          </p:nvSpPr>
          <p:spPr>
            <a:xfrm>
              <a:off x="3461071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3b18fb36806_1_8"/>
            <p:cNvSpPr/>
            <p:nvPr/>
          </p:nvSpPr>
          <p:spPr>
            <a:xfrm>
              <a:off x="3539244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3b18fb36806_1_8"/>
            <p:cNvSpPr/>
            <p:nvPr/>
          </p:nvSpPr>
          <p:spPr>
            <a:xfrm>
              <a:off x="3617417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3b18fb36806_1_8"/>
            <p:cNvSpPr/>
            <p:nvPr/>
          </p:nvSpPr>
          <p:spPr>
            <a:xfrm>
              <a:off x="3695590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3b18fb36806_1_8"/>
            <p:cNvSpPr/>
            <p:nvPr/>
          </p:nvSpPr>
          <p:spPr>
            <a:xfrm>
              <a:off x="3773763" y="2445833"/>
              <a:ext cx="58584" cy="159138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g3b18fb36806_1_8"/>
            <p:cNvSpPr/>
            <p:nvPr/>
          </p:nvSpPr>
          <p:spPr>
            <a:xfrm>
              <a:off x="3851936" y="2445833"/>
              <a:ext cx="58584" cy="159079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g3b18fb36806_1_8"/>
            <p:cNvSpPr/>
            <p:nvPr/>
          </p:nvSpPr>
          <p:spPr>
            <a:xfrm>
              <a:off x="3930109" y="2445833"/>
              <a:ext cx="58590" cy="159138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0" name="Google Shape;280;g3b18fb36806_1_8"/>
          <p:cNvSpPr txBox="1"/>
          <p:nvPr>
            <p:ph idx="1" type="subTitle"/>
          </p:nvPr>
        </p:nvSpPr>
        <p:spPr>
          <a:xfrm rot="-1585">
            <a:off x="1269599" y="1916271"/>
            <a:ext cx="1301100" cy="4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b18fb36806_1_8"/>
          <p:cNvSpPr/>
          <p:nvPr/>
        </p:nvSpPr>
        <p:spPr>
          <a:xfrm>
            <a:off x="2866830" y="2856542"/>
            <a:ext cx="281906" cy="142932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g3b18fb36806_1_8"/>
          <p:cNvSpPr/>
          <p:nvPr/>
        </p:nvSpPr>
        <p:spPr>
          <a:xfrm>
            <a:off x="4487150" y="18234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83" name="Google Shape;283;g3b18fb36806_1_8"/>
          <p:cNvSpPr/>
          <p:nvPr/>
        </p:nvSpPr>
        <p:spPr>
          <a:xfrm>
            <a:off x="4487150" y="20456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84" name="Google Shape;284;g3b18fb36806_1_8"/>
          <p:cNvSpPr/>
          <p:nvPr/>
        </p:nvSpPr>
        <p:spPr>
          <a:xfrm>
            <a:off x="4487150" y="22678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85" name="Google Shape;285;g3b18fb36806_1_8"/>
          <p:cNvSpPr/>
          <p:nvPr/>
        </p:nvSpPr>
        <p:spPr>
          <a:xfrm>
            <a:off x="4487150" y="24900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86" name="Google Shape;286;g3b18fb36806_1_8"/>
          <p:cNvSpPr/>
          <p:nvPr/>
        </p:nvSpPr>
        <p:spPr>
          <a:xfrm>
            <a:off x="4483938" y="27122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87" name="Google Shape;287;g3b18fb36806_1_8"/>
          <p:cNvSpPr/>
          <p:nvPr/>
        </p:nvSpPr>
        <p:spPr>
          <a:xfrm>
            <a:off x="4483938" y="29344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88" name="Google Shape;288;g3b18fb36806_1_8"/>
          <p:cNvSpPr/>
          <p:nvPr/>
        </p:nvSpPr>
        <p:spPr>
          <a:xfrm>
            <a:off x="4483950" y="31566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89" name="Google Shape;289;g3b18fb36806_1_8"/>
          <p:cNvSpPr/>
          <p:nvPr/>
        </p:nvSpPr>
        <p:spPr>
          <a:xfrm>
            <a:off x="4487150" y="33788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0" name="Google Shape;290;g3b18fb36806_1_8"/>
          <p:cNvSpPr/>
          <p:nvPr/>
        </p:nvSpPr>
        <p:spPr>
          <a:xfrm>
            <a:off x="4483950" y="36010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1" name="Google Shape;291;g3b18fb36806_1_8"/>
          <p:cNvSpPr/>
          <p:nvPr/>
        </p:nvSpPr>
        <p:spPr>
          <a:xfrm>
            <a:off x="4487150" y="3823250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2" name="Google Shape;292;g3b18fb36806_1_8"/>
          <p:cNvSpPr/>
          <p:nvPr/>
        </p:nvSpPr>
        <p:spPr>
          <a:xfrm>
            <a:off x="3584875" y="1683013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3" name="Google Shape;293;g3b18fb36806_1_8"/>
          <p:cNvSpPr/>
          <p:nvPr/>
        </p:nvSpPr>
        <p:spPr>
          <a:xfrm>
            <a:off x="3584875" y="1905213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4" name="Google Shape;294;g3b18fb36806_1_8"/>
          <p:cNvSpPr/>
          <p:nvPr/>
        </p:nvSpPr>
        <p:spPr>
          <a:xfrm>
            <a:off x="3584875" y="2127413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5" name="Google Shape;295;g3b18fb36806_1_8"/>
          <p:cNvSpPr/>
          <p:nvPr/>
        </p:nvSpPr>
        <p:spPr>
          <a:xfrm>
            <a:off x="3584875" y="2349613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6" name="Google Shape;296;g3b18fb36806_1_8"/>
          <p:cNvSpPr/>
          <p:nvPr/>
        </p:nvSpPr>
        <p:spPr>
          <a:xfrm>
            <a:off x="3581663" y="2571813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7" name="Google Shape;297;g3b18fb36806_1_8"/>
          <p:cNvSpPr/>
          <p:nvPr/>
        </p:nvSpPr>
        <p:spPr>
          <a:xfrm>
            <a:off x="3583263" y="3074888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8" name="Google Shape;298;g3b18fb36806_1_8"/>
          <p:cNvSpPr/>
          <p:nvPr/>
        </p:nvSpPr>
        <p:spPr>
          <a:xfrm>
            <a:off x="3583275" y="3297088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99" name="Google Shape;299;g3b18fb36806_1_8"/>
          <p:cNvSpPr/>
          <p:nvPr/>
        </p:nvSpPr>
        <p:spPr>
          <a:xfrm>
            <a:off x="3586475" y="3519288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00" name="Google Shape;300;g3b18fb36806_1_8"/>
          <p:cNvSpPr/>
          <p:nvPr/>
        </p:nvSpPr>
        <p:spPr>
          <a:xfrm>
            <a:off x="3583275" y="3741488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01" name="Google Shape;301;g3b18fb36806_1_8"/>
          <p:cNvSpPr/>
          <p:nvPr/>
        </p:nvSpPr>
        <p:spPr>
          <a:xfrm>
            <a:off x="3586475" y="3963688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02" name="Google Shape;302;g3b18fb36806_1_8"/>
          <p:cNvSpPr txBox="1"/>
          <p:nvPr/>
        </p:nvSpPr>
        <p:spPr>
          <a:xfrm>
            <a:off x="3561425" y="2698425"/>
            <a:ext cx="1521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.</a:t>
            </a:r>
            <a:endParaRPr b="1" sz="17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ctr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.</a:t>
            </a:r>
            <a:endParaRPr b="1" sz="17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ctr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.</a:t>
            </a:r>
            <a:endParaRPr b="1" sz="17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03" name="Google Shape;303;g3b18fb36806_1_8"/>
          <p:cNvSpPr/>
          <p:nvPr/>
        </p:nvSpPr>
        <p:spPr>
          <a:xfrm>
            <a:off x="5389425" y="2490063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04" name="Google Shape;304;g3b18fb36806_1_8"/>
          <p:cNvSpPr/>
          <p:nvPr/>
        </p:nvSpPr>
        <p:spPr>
          <a:xfrm>
            <a:off x="5389425" y="2712263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05" name="Google Shape;305;g3b18fb36806_1_8"/>
          <p:cNvSpPr/>
          <p:nvPr/>
        </p:nvSpPr>
        <p:spPr>
          <a:xfrm>
            <a:off x="5389425" y="2934463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06" name="Google Shape;306;g3b18fb36806_1_8"/>
          <p:cNvSpPr/>
          <p:nvPr/>
        </p:nvSpPr>
        <p:spPr>
          <a:xfrm>
            <a:off x="5389425" y="3156663"/>
            <a:ext cx="188400" cy="187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307" name="Google Shape;307;g3b18fb36806_1_8"/>
          <p:cNvSpPr/>
          <p:nvPr/>
        </p:nvSpPr>
        <p:spPr>
          <a:xfrm>
            <a:off x="5993618" y="2856542"/>
            <a:ext cx="281906" cy="142932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8" name="Google Shape;308;g3b18fb36806_1_8" title="360_F_374207894_AoQQX7cr07gbFJK4rJlsfbTEvqmlbwZb-removebg-preview.png"/>
          <p:cNvPicPr preferRelativeResize="0"/>
          <p:nvPr/>
        </p:nvPicPr>
        <p:blipFill rotWithShape="1">
          <a:blip r:embed="rId3">
            <a:alphaModFix/>
          </a:blip>
          <a:srcRect b="0" l="0" r="74357" t="0"/>
          <a:stretch/>
        </p:blipFill>
        <p:spPr>
          <a:xfrm>
            <a:off x="6662751" y="1492700"/>
            <a:ext cx="653226" cy="84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g3b18fb36806_1_8" title="360_F_374207894_AoQQX7cr07gbFJK4rJlsfbTEvqmlbwZb-removebg-preview.png"/>
          <p:cNvPicPr preferRelativeResize="0"/>
          <p:nvPr/>
        </p:nvPicPr>
        <p:blipFill rotWithShape="1">
          <a:blip r:embed="rId3">
            <a:alphaModFix/>
          </a:blip>
          <a:srcRect b="0" l="52080" r="22276" t="0"/>
          <a:stretch/>
        </p:blipFill>
        <p:spPr>
          <a:xfrm>
            <a:off x="6691300" y="2776800"/>
            <a:ext cx="653226" cy="84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g3b18fb36806_1_8" title="360_F_374207894_AoQQX7cr07gbFJK4rJlsfbTEvqmlbwZb-removebg-preview.png"/>
          <p:cNvPicPr preferRelativeResize="0"/>
          <p:nvPr/>
        </p:nvPicPr>
        <p:blipFill rotWithShape="1">
          <a:blip r:embed="rId3">
            <a:alphaModFix/>
          </a:blip>
          <a:srcRect b="0" l="26340" r="48016" t="0"/>
          <a:stretch/>
        </p:blipFill>
        <p:spPr>
          <a:xfrm>
            <a:off x="6691300" y="3516175"/>
            <a:ext cx="653226" cy="84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g3b18fb36806_1_8" title="360_F_374207894_AoQQX7cr07gbFJK4rJlsfbTEvqmlbwZb-removebg-preview.png"/>
          <p:cNvPicPr preferRelativeResize="0"/>
          <p:nvPr/>
        </p:nvPicPr>
        <p:blipFill rotWithShape="1">
          <a:blip r:embed="rId3">
            <a:alphaModFix/>
          </a:blip>
          <a:srcRect b="0" l="76565" r="0" t="0"/>
          <a:stretch/>
        </p:blipFill>
        <p:spPr>
          <a:xfrm>
            <a:off x="6690888" y="2140600"/>
            <a:ext cx="596949" cy="847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2" name="Google Shape;312;g3b18fb36806_1_8"/>
          <p:cNvCxnSpPr>
            <a:stCxn id="292" idx="6"/>
            <a:endCxn id="282" idx="2"/>
          </p:cNvCxnSpPr>
          <p:nvPr/>
        </p:nvCxnSpPr>
        <p:spPr>
          <a:xfrm>
            <a:off x="3773275" y="1776613"/>
            <a:ext cx="7140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g3b18fb36806_1_8"/>
          <p:cNvCxnSpPr>
            <a:stCxn id="293" idx="6"/>
            <a:endCxn id="283" idx="2"/>
          </p:cNvCxnSpPr>
          <p:nvPr/>
        </p:nvCxnSpPr>
        <p:spPr>
          <a:xfrm>
            <a:off x="3773275" y="1998813"/>
            <a:ext cx="7140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g3b18fb36806_1_8"/>
          <p:cNvCxnSpPr>
            <a:stCxn id="292" idx="6"/>
            <a:endCxn id="283" idx="2"/>
          </p:cNvCxnSpPr>
          <p:nvPr/>
        </p:nvCxnSpPr>
        <p:spPr>
          <a:xfrm>
            <a:off x="3773275" y="1776613"/>
            <a:ext cx="7140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g3b18fb36806_1_8"/>
          <p:cNvCxnSpPr>
            <a:endCxn id="284" idx="2"/>
          </p:cNvCxnSpPr>
          <p:nvPr/>
        </p:nvCxnSpPr>
        <p:spPr>
          <a:xfrm>
            <a:off x="3773150" y="1776750"/>
            <a:ext cx="7140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g3b18fb36806_1_8"/>
          <p:cNvCxnSpPr>
            <a:stCxn id="292" idx="6"/>
            <a:endCxn id="285" idx="2"/>
          </p:cNvCxnSpPr>
          <p:nvPr/>
        </p:nvCxnSpPr>
        <p:spPr>
          <a:xfrm>
            <a:off x="3773275" y="1776613"/>
            <a:ext cx="7140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7" name="Google Shape;317;g3b18fb36806_1_8"/>
          <p:cNvCxnSpPr>
            <a:endCxn id="286" idx="2"/>
          </p:cNvCxnSpPr>
          <p:nvPr/>
        </p:nvCxnSpPr>
        <p:spPr>
          <a:xfrm>
            <a:off x="3773238" y="1776550"/>
            <a:ext cx="7107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g3b18fb36806_1_8"/>
          <p:cNvCxnSpPr>
            <a:endCxn id="287" idx="2"/>
          </p:cNvCxnSpPr>
          <p:nvPr/>
        </p:nvCxnSpPr>
        <p:spPr>
          <a:xfrm>
            <a:off x="3773238" y="1776750"/>
            <a:ext cx="7107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g3b18fb36806_1_8"/>
          <p:cNvCxnSpPr>
            <a:endCxn id="288" idx="2"/>
          </p:cNvCxnSpPr>
          <p:nvPr/>
        </p:nvCxnSpPr>
        <p:spPr>
          <a:xfrm>
            <a:off x="3773250" y="1776650"/>
            <a:ext cx="710700" cy="14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g3b18fb36806_1_8"/>
          <p:cNvCxnSpPr>
            <a:endCxn id="285" idx="2"/>
          </p:cNvCxnSpPr>
          <p:nvPr/>
        </p:nvCxnSpPr>
        <p:spPr>
          <a:xfrm>
            <a:off x="3786350" y="1825550"/>
            <a:ext cx="700800" cy="75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g3b18fb36806_1_8"/>
          <p:cNvCxnSpPr>
            <a:endCxn id="289" idx="2"/>
          </p:cNvCxnSpPr>
          <p:nvPr/>
        </p:nvCxnSpPr>
        <p:spPr>
          <a:xfrm>
            <a:off x="3773150" y="1776550"/>
            <a:ext cx="714000" cy="169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g3b18fb36806_1_8"/>
          <p:cNvCxnSpPr>
            <a:endCxn id="290" idx="2"/>
          </p:cNvCxnSpPr>
          <p:nvPr/>
        </p:nvCxnSpPr>
        <p:spPr>
          <a:xfrm>
            <a:off x="3773250" y="1776750"/>
            <a:ext cx="710700" cy="191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g3b18fb36806_1_8"/>
          <p:cNvCxnSpPr>
            <a:endCxn id="291" idx="2"/>
          </p:cNvCxnSpPr>
          <p:nvPr/>
        </p:nvCxnSpPr>
        <p:spPr>
          <a:xfrm>
            <a:off x="3773150" y="1776650"/>
            <a:ext cx="714000" cy="214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g3b18fb36806_1_8"/>
          <p:cNvCxnSpPr>
            <a:stCxn id="293" idx="6"/>
            <a:endCxn id="282" idx="2"/>
          </p:cNvCxnSpPr>
          <p:nvPr/>
        </p:nvCxnSpPr>
        <p:spPr>
          <a:xfrm flipH="1" rot="10800000">
            <a:off x="3773275" y="1916913"/>
            <a:ext cx="7140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g3b18fb36806_1_8"/>
          <p:cNvCxnSpPr>
            <a:stCxn id="294" idx="6"/>
            <a:endCxn id="282" idx="2"/>
          </p:cNvCxnSpPr>
          <p:nvPr/>
        </p:nvCxnSpPr>
        <p:spPr>
          <a:xfrm flipH="1" rot="10800000">
            <a:off x="3773275" y="1917113"/>
            <a:ext cx="714000" cy="30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g3b18fb36806_1_8"/>
          <p:cNvCxnSpPr>
            <a:stCxn id="301" idx="6"/>
            <a:endCxn id="291" idx="2"/>
          </p:cNvCxnSpPr>
          <p:nvPr/>
        </p:nvCxnSpPr>
        <p:spPr>
          <a:xfrm flipH="1" rot="10800000">
            <a:off x="3774875" y="3916888"/>
            <a:ext cx="7122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g3b18fb36806_1_8"/>
          <p:cNvCxnSpPr>
            <a:stCxn id="301" idx="6"/>
            <a:endCxn id="290" idx="2"/>
          </p:cNvCxnSpPr>
          <p:nvPr/>
        </p:nvCxnSpPr>
        <p:spPr>
          <a:xfrm flipH="1" rot="10800000">
            <a:off x="3774875" y="3694588"/>
            <a:ext cx="7092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g3b18fb36806_1_8"/>
          <p:cNvCxnSpPr>
            <a:stCxn id="300" idx="6"/>
            <a:endCxn id="289" idx="2"/>
          </p:cNvCxnSpPr>
          <p:nvPr/>
        </p:nvCxnSpPr>
        <p:spPr>
          <a:xfrm flipH="1" rot="10800000">
            <a:off x="3771675" y="3472388"/>
            <a:ext cx="7155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9" name="Google Shape;329;g3b18fb36806_1_8"/>
          <p:cNvCxnSpPr>
            <a:stCxn id="301" idx="6"/>
            <a:endCxn id="289" idx="2"/>
          </p:cNvCxnSpPr>
          <p:nvPr/>
        </p:nvCxnSpPr>
        <p:spPr>
          <a:xfrm flipH="1" rot="10800000">
            <a:off x="3774875" y="3472588"/>
            <a:ext cx="7122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0" name="Google Shape;330;g3b18fb36806_1_8"/>
          <p:cNvCxnSpPr>
            <a:stCxn id="301" idx="6"/>
            <a:endCxn id="288" idx="2"/>
          </p:cNvCxnSpPr>
          <p:nvPr/>
        </p:nvCxnSpPr>
        <p:spPr>
          <a:xfrm flipH="1" rot="10800000">
            <a:off x="3774875" y="3250288"/>
            <a:ext cx="7092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1" name="Google Shape;331;g3b18fb36806_1_8"/>
          <p:cNvCxnSpPr>
            <a:stCxn id="301" idx="6"/>
            <a:endCxn id="287" idx="2"/>
          </p:cNvCxnSpPr>
          <p:nvPr/>
        </p:nvCxnSpPr>
        <p:spPr>
          <a:xfrm flipH="1" rot="10800000">
            <a:off x="3774875" y="3027988"/>
            <a:ext cx="7092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g3b18fb36806_1_8"/>
          <p:cNvCxnSpPr>
            <a:stCxn id="301" idx="6"/>
            <a:endCxn id="286" idx="2"/>
          </p:cNvCxnSpPr>
          <p:nvPr/>
        </p:nvCxnSpPr>
        <p:spPr>
          <a:xfrm flipH="1" rot="10800000">
            <a:off x="3774875" y="2805988"/>
            <a:ext cx="7092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g3b18fb36806_1_8"/>
          <p:cNvCxnSpPr>
            <a:stCxn id="301" idx="6"/>
            <a:endCxn id="285" idx="1"/>
          </p:cNvCxnSpPr>
          <p:nvPr/>
        </p:nvCxnSpPr>
        <p:spPr>
          <a:xfrm flipH="1" rot="10800000">
            <a:off x="3774875" y="2517388"/>
            <a:ext cx="739800" cy="153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g3b18fb36806_1_8"/>
          <p:cNvCxnSpPr>
            <a:stCxn id="301" idx="6"/>
            <a:endCxn id="284" idx="2"/>
          </p:cNvCxnSpPr>
          <p:nvPr/>
        </p:nvCxnSpPr>
        <p:spPr>
          <a:xfrm flipH="1" rot="10800000">
            <a:off x="3774875" y="2361388"/>
            <a:ext cx="712200" cy="169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g3b18fb36806_1_8"/>
          <p:cNvCxnSpPr>
            <a:stCxn id="301" idx="6"/>
            <a:endCxn id="283" idx="2"/>
          </p:cNvCxnSpPr>
          <p:nvPr/>
        </p:nvCxnSpPr>
        <p:spPr>
          <a:xfrm flipH="1" rot="10800000">
            <a:off x="3774875" y="2139388"/>
            <a:ext cx="712200" cy="191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g3b18fb36806_1_8"/>
          <p:cNvCxnSpPr>
            <a:stCxn id="301" idx="6"/>
            <a:endCxn id="282" idx="2"/>
          </p:cNvCxnSpPr>
          <p:nvPr/>
        </p:nvCxnSpPr>
        <p:spPr>
          <a:xfrm flipH="1" rot="10800000">
            <a:off x="3774875" y="1917088"/>
            <a:ext cx="712200" cy="214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g3b18fb36806_1_8"/>
          <p:cNvCxnSpPr>
            <a:stCxn id="293" idx="6"/>
            <a:endCxn id="284" idx="2"/>
          </p:cNvCxnSpPr>
          <p:nvPr/>
        </p:nvCxnSpPr>
        <p:spPr>
          <a:xfrm>
            <a:off x="3773275" y="1998813"/>
            <a:ext cx="7140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g3b18fb36806_1_8"/>
          <p:cNvCxnSpPr>
            <a:stCxn id="293" idx="6"/>
            <a:endCxn id="285" idx="2"/>
          </p:cNvCxnSpPr>
          <p:nvPr/>
        </p:nvCxnSpPr>
        <p:spPr>
          <a:xfrm>
            <a:off x="3773275" y="1998813"/>
            <a:ext cx="7140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9" name="Google Shape;339;g3b18fb36806_1_8"/>
          <p:cNvCxnSpPr>
            <a:stCxn id="293" idx="6"/>
            <a:endCxn id="286" idx="2"/>
          </p:cNvCxnSpPr>
          <p:nvPr/>
        </p:nvCxnSpPr>
        <p:spPr>
          <a:xfrm>
            <a:off x="3773275" y="1998813"/>
            <a:ext cx="7107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g3b18fb36806_1_8"/>
          <p:cNvCxnSpPr>
            <a:stCxn id="293" idx="6"/>
            <a:endCxn id="287" idx="2"/>
          </p:cNvCxnSpPr>
          <p:nvPr/>
        </p:nvCxnSpPr>
        <p:spPr>
          <a:xfrm>
            <a:off x="3773275" y="1998813"/>
            <a:ext cx="7107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g3b18fb36806_1_8"/>
          <p:cNvCxnSpPr>
            <a:endCxn id="288" idx="2"/>
          </p:cNvCxnSpPr>
          <p:nvPr/>
        </p:nvCxnSpPr>
        <p:spPr>
          <a:xfrm>
            <a:off x="3773250" y="1998950"/>
            <a:ext cx="7107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g3b18fb36806_1_8"/>
          <p:cNvCxnSpPr>
            <a:stCxn id="293" idx="6"/>
            <a:endCxn id="289" idx="2"/>
          </p:cNvCxnSpPr>
          <p:nvPr/>
        </p:nvCxnSpPr>
        <p:spPr>
          <a:xfrm>
            <a:off x="3773275" y="1998813"/>
            <a:ext cx="714000" cy="14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g3b18fb36806_1_8"/>
          <p:cNvCxnSpPr>
            <a:stCxn id="293" idx="6"/>
            <a:endCxn id="290" idx="2"/>
          </p:cNvCxnSpPr>
          <p:nvPr/>
        </p:nvCxnSpPr>
        <p:spPr>
          <a:xfrm>
            <a:off x="3773275" y="1998813"/>
            <a:ext cx="710700" cy="169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g3b18fb36806_1_8"/>
          <p:cNvCxnSpPr>
            <a:stCxn id="293" idx="6"/>
            <a:endCxn id="291" idx="2"/>
          </p:cNvCxnSpPr>
          <p:nvPr/>
        </p:nvCxnSpPr>
        <p:spPr>
          <a:xfrm>
            <a:off x="3773275" y="1998813"/>
            <a:ext cx="714000" cy="191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g3b18fb36806_1_8"/>
          <p:cNvCxnSpPr>
            <a:stCxn id="294" idx="6"/>
            <a:endCxn id="283" idx="2"/>
          </p:cNvCxnSpPr>
          <p:nvPr/>
        </p:nvCxnSpPr>
        <p:spPr>
          <a:xfrm flipH="1" rot="10800000">
            <a:off x="3773275" y="2139113"/>
            <a:ext cx="7140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g3b18fb36806_1_8"/>
          <p:cNvCxnSpPr>
            <a:stCxn id="294" idx="6"/>
            <a:endCxn id="284" idx="2"/>
          </p:cNvCxnSpPr>
          <p:nvPr/>
        </p:nvCxnSpPr>
        <p:spPr>
          <a:xfrm>
            <a:off x="3773275" y="2221013"/>
            <a:ext cx="7140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g3b18fb36806_1_8"/>
          <p:cNvCxnSpPr>
            <a:endCxn id="285" idx="2"/>
          </p:cNvCxnSpPr>
          <p:nvPr/>
        </p:nvCxnSpPr>
        <p:spPr>
          <a:xfrm>
            <a:off x="3773150" y="2220950"/>
            <a:ext cx="7140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g3b18fb36806_1_8"/>
          <p:cNvCxnSpPr>
            <a:endCxn id="286" idx="2"/>
          </p:cNvCxnSpPr>
          <p:nvPr/>
        </p:nvCxnSpPr>
        <p:spPr>
          <a:xfrm>
            <a:off x="3773238" y="2221150"/>
            <a:ext cx="7107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g3b18fb36806_1_8"/>
          <p:cNvCxnSpPr>
            <a:stCxn id="294" idx="6"/>
            <a:endCxn id="287" idx="2"/>
          </p:cNvCxnSpPr>
          <p:nvPr/>
        </p:nvCxnSpPr>
        <p:spPr>
          <a:xfrm>
            <a:off x="3773275" y="2221013"/>
            <a:ext cx="7107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0" name="Google Shape;350;g3b18fb36806_1_8"/>
          <p:cNvCxnSpPr>
            <a:stCxn id="294" idx="6"/>
            <a:endCxn id="288" idx="2"/>
          </p:cNvCxnSpPr>
          <p:nvPr/>
        </p:nvCxnSpPr>
        <p:spPr>
          <a:xfrm>
            <a:off x="3773275" y="2221013"/>
            <a:ext cx="7107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1" name="Google Shape;351;g3b18fb36806_1_8"/>
          <p:cNvCxnSpPr>
            <a:stCxn id="294" idx="6"/>
            <a:endCxn id="289" idx="2"/>
          </p:cNvCxnSpPr>
          <p:nvPr/>
        </p:nvCxnSpPr>
        <p:spPr>
          <a:xfrm>
            <a:off x="3773275" y="2221013"/>
            <a:ext cx="7140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g3b18fb36806_1_8"/>
          <p:cNvCxnSpPr>
            <a:stCxn id="294" idx="6"/>
            <a:endCxn id="290" idx="2"/>
          </p:cNvCxnSpPr>
          <p:nvPr/>
        </p:nvCxnSpPr>
        <p:spPr>
          <a:xfrm>
            <a:off x="3773275" y="2221013"/>
            <a:ext cx="710700" cy="14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g3b18fb36806_1_8"/>
          <p:cNvCxnSpPr>
            <a:stCxn id="294" idx="6"/>
            <a:endCxn id="291" idx="2"/>
          </p:cNvCxnSpPr>
          <p:nvPr/>
        </p:nvCxnSpPr>
        <p:spPr>
          <a:xfrm>
            <a:off x="3773275" y="2221013"/>
            <a:ext cx="714000" cy="169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g3b18fb36806_1_8"/>
          <p:cNvCxnSpPr>
            <a:stCxn id="295" idx="6"/>
            <a:endCxn id="282" idx="2"/>
          </p:cNvCxnSpPr>
          <p:nvPr/>
        </p:nvCxnSpPr>
        <p:spPr>
          <a:xfrm flipH="1" rot="10800000">
            <a:off x="3773275" y="1917013"/>
            <a:ext cx="71400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g3b18fb36806_1_8"/>
          <p:cNvCxnSpPr>
            <a:stCxn id="295" idx="6"/>
            <a:endCxn id="283" idx="2"/>
          </p:cNvCxnSpPr>
          <p:nvPr/>
        </p:nvCxnSpPr>
        <p:spPr>
          <a:xfrm flipH="1" rot="10800000">
            <a:off x="3773275" y="2139313"/>
            <a:ext cx="714000" cy="30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g3b18fb36806_1_8"/>
          <p:cNvCxnSpPr>
            <a:stCxn id="295" idx="6"/>
            <a:endCxn id="284" idx="2"/>
          </p:cNvCxnSpPr>
          <p:nvPr/>
        </p:nvCxnSpPr>
        <p:spPr>
          <a:xfrm flipH="1" rot="10800000">
            <a:off x="3773275" y="2361313"/>
            <a:ext cx="7140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g3b18fb36806_1_8"/>
          <p:cNvCxnSpPr>
            <a:endCxn id="285" idx="2"/>
          </p:cNvCxnSpPr>
          <p:nvPr/>
        </p:nvCxnSpPr>
        <p:spPr>
          <a:xfrm>
            <a:off x="3773150" y="2443250"/>
            <a:ext cx="7140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g3b18fb36806_1_8"/>
          <p:cNvCxnSpPr>
            <a:stCxn id="295" idx="6"/>
            <a:endCxn id="286" idx="2"/>
          </p:cNvCxnSpPr>
          <p:nvPr/>
        </p:nvCxnSpPr>
        <p:spPr>
          <a:xfrm>
            <a:off x="3773275" y="2443213"/>
            <a:ext cx="7107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g3b18fb36806_1_8"/>
          <p:cNvCxnSpPr>
            <a:stCxn id="295" idx="6"/>
            <a:endCxn id="287" idx="2"/>
          </p:cNvCxnSpPr>
          <p:nvPr/>
        </p:nvCxnSpPr>
        <p:spPr>
          <a:xfrm>
            <a:off x="3773275" y="2443213"/>
            <a:ext cx="7107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g3b18fb36806_1_8"/>
          <p:cNvCxnSpPr>
            <a:stCxn id="295" idx="6"/>
            <a:endCxn id="288" idx="2"/>
          </p:cNvCxnSpPr>
          <p:nvPr/>
        </p:nvCxnSpPr>
        <p:spPr>
          <a:xfrm>
            <a:off x="3773275" y="2443213"/>
            <a:ext cx="7107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g3b18fb36806_1_8"/>
          <p:cNvCxnSpPr>
            <a:stCxn id="295" idx="6"/>
            <a:endCxn id="289" idx="2"/>
          </p:cNvCxnSpPr>
          <p:nvPr/>
        </p:nvCxnSpPr>
        <p:spPr>
          <a:xfrm>
            <a:off x="3773275" y="2443213"/>
            <a:ext cx="7140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g3b18fb36806_1_8"/>
          <p:cNvCxnSpPr>
            <a:stCxn id="295" idx="6"/>
            <a:endCxn id="290" idx="2"/>
          </p:cNvCxnSpPr>
          <p:nvPr/>
        </p:nvCxnSpPr>
        <p:spPr>
          <a:xfrm>
            <a:off x="3773275" y="2443213"/>
            <a:ext cx="7107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g3b18fb36806_1_8"/>
          <p:cNvCxnSpPr>
            <a:stCxn id="295" idx="6"/>
            <a:endCxn id="291" idx="2"/>
          </p:cNvCxnSpPr>
          <p:nvPr/>
        </p:nvCxnSpPr>
        <p:spPr>
          <a:xfrm>
            <a:off x="3773275" y="2443213"/>
            <a:ext cx="714000" cy="14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g3b18fb36806_1_8"/>
          <p:cNvCxnSpPr>
            <a:stCxn id="296" idx="6"/>
            <a:endCxn id="282" idx="2"/>
          </p:cNvCxnSpPr>
          <p:nvPr/>
        </p:nvCxnSpPr>
        <p:spPr>
          <a:xfrm flipH="1" rot="10800000">
            <a:off x="3770063" y="1916913"/>
            <a:ext cx="717000" cy="74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g3b18fb36806_1_8"/>
          <p:cNvCxnSpPr>
            <a:stCxn id="296" idx="6"/>
            <a:endCxn id="283" idx="2"/>
          </p:cNvCxnSpPr>
          <p:nvPr/>
        </p:nvCxnSpPr>
        <p:spPr>
          <a:xfrm flipH="1" rot="10800000">
            <a:off x="3770063" y="2139213"/>
            <a:ext cx="71700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g3b18fb36806_1_8"/>
          <p:cNvCxnSpPr>
            <a:stCxn id="296" idx="6"/>
            <a:endCxn id="284" idx="2"/>
          </p:cNvCxnSpPr>
          <p:nvPr/>
        </p:nvCxnSpPr>
        <p:spPr>
          <a:xfrm flipH="1" rot="10800000">
            <a:off x="3770063" y="2361513"/>
            <a:ext cx="717000" cy="30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g3b18fb36806_1_8"/>
          <p:cNvCxnSpPr>
            <a:stCxn id="296" idx="6"/>
            <a:endCxn id="285" idx="2"/>
          </p:cNvCxnSpPr>
          <p:nvPr/>
        </p:nvCxnSpPr>
        <p:spPr>
          <a:xfrm flipH="1" rot="10800000">
            <a:off x="3770063" y="2583513"/>
            <a:ext cx="7170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g3b18fb36806_1_8"/>
          <p:cNvCxnSpPr>
            <a:endCxn id="286" idx="2"/>
          </p:cNvCxnSpPr>
          <p:nvPr/>
        </p:nvCxnSpPr>
        <p:spPr>
          <a:xfrm>
            <a:off x="3769938" y="2665450"/>
            <a:ext cx="7140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g3b18fb36806_1_8"/>
          <p:cNvCxnSpPr>
            <a:stCxn id="296" idx="6"/>
            <a:endCxn id="287" idx="2"/>
          </p:cNvCxnSpPr>
          <p:nvPr/>
        </p:nvCxnSpPr>
        <p:spPr>
          <a:xfrm>
            <a:off x="3770063" y="2665413"/>
            <a:ext cx="7140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g3b18fb36806_1_8"/>
          <p:cNvCxnSpPr>
            <a:endCxn id="288" idx="2"/>
          </p:cNvCxnSpPr>
          <p:nvPr/>
        </p:nvCxnSpPr>
        <p:spPr>
          <a:xfrm>
            <a:off x="3769950" y="2665550"/>
            <a:ext cx="7140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g3b18fb36806_1_8"/>
          <p:cNvCxnSpPr>
            <a:endCxn id="289" idx="2"/>
          </p:cNvCxnSpPr>
          <p:nvPr/>
        </p:nvCxnSpPr>
        <p:spPr>
          <a:xfrm>
            <a:off x="3770150" y="2665450"/>
            <a:ext cx="7170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g3b18fb36806_1_8"/>
          <p:cNvCxnSpPr>
            <a:endCxn id="290" idx="2"/>
          </p:cNvCxnSpPr>
          <p:nvPr/>
        </p:nvCxnSpPr>
        <p:spPr>
          <a:xfrm>
            <a:off x="3769950" y="2665350"/>
            <a:ext cx="7140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g3b18fb36806_1_8"/>
          <p:cNvCxnSpPr>
            <a:endCxn id="291" idx="2"/>
          </p:cNvCxnSpPr>
          <p:nvPr/>
        </p:nvCxnSpPr>
        <p:spPr>
          <a:xfrm>
            <a:off x="3770150" y="2665550"/>
            <a:ext cx="7170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g3b18fb36806_1_8"/>
          <p:cNvCxnSpPr>
            <a:stCxn id="297" idx="6"/>
            <a:endCxn id="282" idx="2"/>
          </p:cNvCxnSpPr>
          <p:nvPr/>
        </p:nvCxnSpPr>
        <p:spPr>
          <a:xfrm flipH="1" rot="10800000">
            <a:off x="3771663" y="1917188"/>
            <a:ext cx="7155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5" name="Google Shape;375;g3b18fb36806_1_8"/>
          <p:cNvCxnSpPr>
            <a:stCxn id="297" idx="6"/>
            <a:endCxn id="283" idx="2"/>
          </p:cNvCxnSpPr>
          <p:nvPr/>
        </p:nvCxnSpPr>
        <p:spPr>
          <a:xfrm flipH="1" rot="10800000">
            <a:off x="3771663" y="2139188"/>
            <a:ext cx="7155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6" name="Google Shape;376;g3b18fb36806_1_8"/>
          <p:cNvCxnSpPr>
            <a:stCxn id="297" idx="6"/>
            <a:endCxn id="284" idx="2"/>
          </p:cNvCxnSpPr>
          <p:nvPr/>
        </p:nvCxnSpPr>
        <p:spPr>
          <a:xfrm flipH="1" rot="10800000">
            <a:off x="3771663" y="2361488"/>
            <a:ext cx="7155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7" name="Google Shape;377;g3b18fb36806_1_8"/>
          <p:cNvCxnSpPr>
            <a:stCxn id="297" idx="6"/>
            <a:endCxn id="285" idx="2"/>
          </p:cNvCxnSpPr>
          <p:nvPr/>
        </p:nvCxnSpPr>
        <p:spPr>
          <a:xfrm flipH="1" rot="10800000">
            <a:off x="3771663" y="2583788"/>
            <a:ext cx="7155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8" name="Google Shape;378;g3b18fb36806_1_8"/>
          <p:cNvCxnSpPr>
            <a:stCxn id="297" idx="6"/>
            <a:endCxn id="286" idx="2"/>
          </p:cNvCxnSpPr>
          <p:nvPr/>
        </p:nvCxnSpPr>
        <p:spPr>
          <a:xfrm flipH="1" rot="10800000">
            <a:off x="3771663" y="2805788"/>
            <a:ext cx="7122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9" name="Google Shape;379;g3b18fb36806_1_8"/>
          <p:cNvCxnSpPr>
            <a:stCxn id="297" idx="6"/>
            <a:endCxn id="287" idx="2"/>
          </p:cNvCxnSpPr>
          <p:nvPr/>
        </p:nvCxnSpPr>
        <p:spPr>
          <a:xfrm flipH="1" rot="10800000">
            <a:off x="3771663" y="3028088"/>
            <a:ext cx="7122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g3b18fb36806_1_8"/>
          <p:cNvCxnSpPr>
            <a:endCxn id="288" idx="2"/>
          </p:cNvCxnSpPr>
          <p:nvPr/>
        </p:nvCxnSpPr>
        <p:spPr>
          <a:xfrm>
            <a:off x="3771750" y="3168350"/>
            <a:ext cx="7122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g3b18fb36806_1_8"/>
          <p:cNvCxnSpPr>
            <a:stCxn id="297" idx="6"/>
            <a:endCxn id="289" idx="2"/>
          </p:cNvCxnSpPr>
          <p:nvPr/>
        </p:nvCxnSpPr>
        <p:spPr>
          <a:xfrm>
            <a:off x="3771663" y="3168488"/>
            <a:ext cx="715500" cy="30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2" name="Google Shape;382;g3b18fb36806_1_8"/>
          <p:cNvCxnSpPr>
            <a:stCxn id="297" idx="6"/>
            <a:endCxn id="290" idx="2"/>
          </p:cNvCxnSpPr>
          <p:nvPr/>
        </p:nvCxnSpPr>
        <p:spPr>
          <a:xfrm>
            <a:off x="3771663" y="3168488"/>
            <a:ext cx="71220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3" name="Google Shape;383;g3b18fb36806_1_8"/>
          <p:cNvCxnSpPr>
            <a:stCxn id="297" idx="6"/>
            <a:endCxn id="291" idx="2"/>
          </p:cNvCxnSpPr>
          <p:nvPr/>
        </p:nvCxnSpPr>
        <p:spPr>
          <a:xfrm>
            <a:off x="3771663" y="3168488"/>
            <a:ext cx="715500" cy="74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4" name="Google Shape;384;g3b18fb36806_1_8"/>
          <p:cNvCxnSpPr>
            <a:stCxn id="298" idx="6"/>
            <a:endCxn id="282" idx="2"/>
          </p:cNvCxnSpPr>
          <p:nvPr/>
        </p:nvCxnSpPr>
        <p:spPr>
          <a:xfrm flipH="1" rot="10800000">
            <a:off x="3771675" y="1917088"/>
            <a:ext cx="715500" cy="14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5" name="Google Shape;385;g3b18fb36806_1_8"/>
          <p:cNvCxnSpPr>
            <a:endCxn id="283" idx="2"/>
          </p:cNvCxnSpPr>
          <p:nvPr/>
        </p:nvCxnSpPr>
        <p:spPr>
          <a:xfrm flipH="1" rot="10800000">
            <a:off x="3771650" y="2139250"/>
            <a:ext cx="7155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g3b18fb36806_1_8"/>
          <p:cNvCxnSpPr>
            <a:stCxn id="298" idx="6"/>
            <a:endCxn id="284" idx="2"/>
          </p:cNvCxnSpPr>
          <p:nvPr/>
        </p:nvCxnSpPr>
        <p:spPr>
          <a:xfrm flipH="1" rot="10800000">
            <a:off x="3771675" y="2361388"/>
            <a:ext cx="7155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g3b18fb36806_1_8"/>
          <p:cNvCxnSpPr>
            <a:stCxn id="298" idx="6"/>
            <a:endCxn id="285" idx="2"/>
          </p:cNvCxnSpPr>
          <p:nvPr/>
        </p:nvCxnSpPr>
        <p:spPr>
          <a:xfrm flipH="1" rot="10800000">
            <a:off x="3771675" y="2583688"/>
            <a:ext cx="7155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8" name="Google Shape;388;g3b18fb36806_1_8"/>
          <p:cNvCxnSpPr>
            <a:endCxn id="286" idx="2"/>
          </p:cNvCxnSpPr>
          <p:nvPr/>
        </p:nvCxnSpPr>
        <p:spPr>
          <a:xfrm flipH="1" rot="10800000">
            <a:off x="3771738" y="2805850"/>
            <a:ext cx="7122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g3b18fb36806_1_8"/>
          <p:cNvCxnSpPr>
            <a:stCxn id="298" idx="6"/>
            <a:endCxn id="287" idx="2"/>
          </p:cNvCxnSpPr>
          <p:nvPr/>
        </p:nvCxnSpPr>
        <p:spPr>
          <a:xfrm flipH="1" rot="10800000">
            <a:off x="3771675" y="3027988"/>
            <a:ext cx="7122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0" name="Google Shape;390;g3b18fb36806_1_8"/>
          <p:cNvCxnSpPr>
            <a:stCxn id="298" idx="6"/>
            <a:endCxn id="289" idx="2"/>
          </p:cNvCxnSpPr>
          <p:nvPr/>
        </p:nvCxnSpPr>
        <p:spPr>
          <a:xfrm>
            <a:off x="3771675" y="3390688"/>
            <a:ext cx="7155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1" name="Google Shape;391;g3b18fb36806_1_8"/>
          <p:cNvCxnSpPr>
            <a:stCxn id="298" idx="6"/>
            <a:endCxn id="290" idx="2"/>
          </p:cNvCxnSpPr>
          <p:nvPr/>
        </p:nvCxnSpPr>
        <p:spPr>
          <a:xfrm>
            <a:off x="3771675" y="3390688"/>
            <a:ext cx="712200" cy="30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g3b18fb36806_1_8"/>
          <p:cNvCxnSpPr>
            <a:stCxn id="298" idx="6"/>
            <a:endCxn id="291" idx="2"/>
          </p:cNvCxnSpPr>
          <p:nvPr/>
        </p:nvCxnSpPr>
        <p:spPr>
          <a:xfrm>
            <a:off x="3771675" y="3390688"/>
            <a:ext cx="715500" cy="52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g3b18fb36806_1_8"/>
          <p:cNvCxnSpPr>
            <a:stCxn id="299" idx="6"/>
            <a:endCxn id="282" idx="2"/>
          </p:cNvCxnSpPr>
          <p:nvPr/>
        </p:nvCxnSpPr>
        <p:spPr>
          <a:xfrm flipH="1" rot="10800000">
            <a:off x="3774875" y="1916988"/>
            <a:ext cx="712200" cy="169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g3b18fb36806_1_8"/>
          <p:cNvCxnSpPr>
            <a:stCxn id="299" idx="6"/>
            <a:endCxn id="283" idx="2"/>
          </p:cNvCxnSpPr>
          <p:nvPr/>
        </p:nvCxnSpPr>
        <p:spPr>
          <a:xfrm flipH="1" rot="10800000">
            <a:off x="3774875" y="2139288"/>
            <a:ext cx="712200" cy="14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g3b18fb36806_1_8"/>
          <p:cNvCxnSpPr>
            <a:stCxn id="299" idx="6"/>
            <a:endCxn id="284" idx="2"/>
          </p:cNvCxnSpPr>
          <p:nvPr/>
        </p:nvCxnSpPr>
        <p:spPr>
          <a:xfrm flipH="1" rot="10800000">
            <a:off x="3774875" y="2361588"/>
            <a:ext cx="7122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g3b18fb36806_1_8"/>
          <p:cNvCxnSpPr>
            <a:stCxn id="299" idx="6"/>
            <a:endCxn id="285" idx="2"/>
          </p:cNvCxnSpPr>
          <p:nvPr/>
        </p:nvCxnSpPr>
        <p:spPr>
          <a:xfrm flipH="1" rot="10800000">
            <a:off x="3774875" y="2583588"/>
            <a:ext cx="7122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g3b18fb36806_1_8"/>
          <p:cNvCxnSpPr>
            <a:stCxn id="299" idx="6"/>
            <a:endCxn id="286" idx="2"/>
          </p:cNvCxnSpPr>
          <p:nvPr/>
        </p:nvCxnSpPr>
        <p:spPr>
          <a:xfrm flipH="1" rot="10800000">
            <a:off x="3774875" y="2805888"/>
            <a:ext cx="7092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g3b18fb36806_1_8"/>
          <p:cNvCxnSpPr>
            <a:stCxn id="299" idx="6"/>
            <a:endCxn id="287" idx="2"/>
          </p:cNvCxnSpPr>
          <p:nvPr/>
        </p:nvCxnSpPr>
        <p:spPr>
          <a:xfrm flipH="1" rot="10800000">
            <a:off x="3774875" y="3028188"/>
            <a:ext cx="7092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g3b18fb36806_1_8"/>
          <p:cNvCxnSpPr>
            <a:stCxn id="299" idx="6"/>
            <a:endCxn id="288" idx="2"/>
          </p:cNvCxnSpPr>
          <p:nvPr/>
        </p:nvCxnSpPr>
        <p:spPr>
          <a:xfrm flipH="1" rot="10800000">
            <a:off x="3774875" y="3250188"/>
            <a:ext cx="7092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" name="Google Shape;400;g3b18fb36806_1_8"/>
          <p:cNvCxnSpPr>
            <a:stCxn id="299" idx="6"/>
            <a:endCxn id="289" idx="2"/>
          </p:cNvCxnSpPr>
          <p:nvPr/>
        </p:nvCxnSpPr>
        <p:spPr>
          <a:xfrm flipH="1" rot="10800000">
            <a:off x="3774875" y="3472488"/>
            <a:ext cx="7122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g3b18fb36806_1_8"/>
          <p:cNvCxnSpPr>
            <a:stCxn id="299" idx="6"/>
            <a:endCxn id="290" idx="2"/>
          </p:cNvCxnSpPr>
          <p:nvPr/>
        </p:nvCxnSpPr>
        <p:spPr>
          <a:xfrm>
            <a:off x="3774875" y="3612888"/>
            <a:ext cx="7092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" name="Google Shape;402;g3b18fb36806_1_8"/>
          <p:cNvCxnSpPr>
            <a:stCxn id="299" idx="6"/>
            <a:endCxn id="291" idx="2"/>
          </p:cNvCxnSpPr>
          <p:nvPr/>
        </p:nvCxnSpPr>
        <p:spPr>
          <a:xfrm>
            <a:off x="3774875" y="3612888"/>
            <a:ext cx="712200" cy="30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3" name="Google Shape;403;g3b18fb36806_1_8"/>
          <p:cNvCxnSpPr>
            <a:stCxn id="300" idx="6"/>
            <a:endCxn id="282" idx="2"/>
          </p:cNvCxnSpPr>
          <p:nvPr/>
        </p:nvCxnSpPr>
        <p:spPr>
          <a:xfrm flipH="1" rot="10800000">
            <a:off x="3771675" y="1917188"/>
            <a:ext cx="715500" cy="191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g3b18fb36806_1_8"/>
          <p:cNvCxnSpPr>
            <a:stCxn id="300" idx="6"/>
            <a:endCxn id="283" idx="2"/>
          </p:cNvCxnSpPr>
          <p:nvPr/>
        </p:nvCxnSpPr>
        <p:spPr>
          <a:xfrm flipH="1" rot="10800000">
            <a:off x="3771675" y="2139188"/>
            <a:ext cx="715500" cy="169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5" name="Google Shape;405;g3b18fb36806_1_8"/>
          <p:cNvCxnSpPr>
            <a:stCxn id="300" idx="6"/>
            <a:endCxn id="284" idx="2"/>
          </p:cNvCxnSpPr>
          <p:nvPr/>
        </p:nvCxnSpPr>
        <p:spPr>
          <a:xfrm flipH="1" rot="10800000">
            <a:off x="3771675" y="2361488"/>
            <a:ext cx="715500" cy="14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g3b18fb36806_1_8"/>
          <p:cNvCxnSpPr>
            <a:stCxn id="300" idx="6"/>
            <a:endCxn id="285" idx="2"/>
          </p:cNvCxnSpPr>
          <p:nvPr/>
        </p:nvCxnSpPr>
        <p:spPr>
          <a:xfrm flipH="1" rot="10800000">
            <a:off x="3771675" y="2583788"/>
            <a:ext cx="715500" cy="125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7" name="Google Shape;407;g3b18fb36806_1_8"/>
          <p:cNvCxnSpPr>
            <a:stCxn id="300" idx="6"/>
            <a:endCxn id="286" idx="2"/>
          </p:cNvCxnSpPr>
          <p:nvPr/>
        </p:nvCxnSpPr>
        <p:spPr>
          <a:xfrm flipH="1" rot="10800000">
            <a:off x="3771675" y="2805788"/>
            <a:ext cx="712200" cy="102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g3b18fb36806_1_8"/>
          <p:cNvCxnSpPr>
            <a:stCxn id="300" idx="6"/>
            <a:endCxn id="287" idx="2"/>
          </p:cNvCxnSpPr>
          <p:nvPr/>
        </p:nvCxnSpPr>
        <p:spPr>
          <a:xfrm flipH="1" rot="10800000">
            <a:off x="3771675" y="3028088"/>
            <a:ext cx="712200" cy="80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9" name="Google Shape;409;g3b18fb36806_1_8"/>
          <p:cNvCxnSpPr>
            <a:stCxn id="300" idx="6"/>
            <a:endCxn id="288" idx="2"/>
          </p:cNvCxnSpPr>
          <p:nvPr/>
        </p:nvCxnSpPr>
        <p:spPr>
          <a:xfrm flipH="1" rot="10800000">
            <a:off x="3771675" y="3250388"/>
            <a:ext cx="712200" cy="5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g3b18fb36806_1_8"/>
          <p:cNvCxnSpPr>
            <a:stCxn id="300" idx="6"/>
            <a:endCxn id="289" idx="2"/>
          </p:cNvCxnSpPr>
          <p:nvPr/>
        </p:nvCxnSpPr>
        <p:spPr>
          <a:xfrm flipH="1" rot="10800000">
            <a:off x="3771675" y="3472388"/>
            <a:ext cx="71550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g3b18fb36806_1_8"/>
          <p:cNvCxnSpPr>
            <a:stCxn id="300" idx="6"/>
            <a:endCxn id="290" idx="2"/>
          </p:cNvCxnSpPr>
          <p:nvPr/>
        </p:nvCxnSpPr>
        <p:spPr>
          <a:xfrm flipH="1" rot="10800000">
            <a:off x="3771675" y="3694688"/>
            <a:ext cx="712200" cy="14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2" name="Google Shape;412;g3b18fb36806_1_8"/>
          <p:cNvCxnSpPr>
            <a:stCxn id="300" idx="6"/>
            <a:endCxn id="291" idx="2"/>
          </p:cNvCxnSpPr>
          <p:nvPr/>
        </p:nvCxnSpPr>
        <p:spPr>
          <a:xfrm>
            <a:off x="3771675" y="3835088"/>
            <a:ext cx="715500" cy="8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3" name="Google Shape;413;g3b18fb36806_1_8"/>
          <p:cNvCxnSpPr>
            <a:stCxn id="282" idx="6"/>
            <a:endCxn id="303" idx="2"/>
          </p:cNvCxnSpPr>
          <p:nvPr/>
        </p:nvCxnSpPr>
        <p:spPr>
          <a:xfrm>
            <a:off x="4675550" y="1917050"/>
            <a:ext cx="714000" cy="66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4" name="Google Shape;414;g3b18fb36806_1_8"/>
          <p:cNvCxnSpPr>
            <a:endCxn id="304" idx="2"/>
          </p:cNvCxnSpPr>
          <p:nvPr/>
        </p:nvCxnSpPr>
        <p:spPr>
          <a:xfrm>
            <a:off x="4675425" y="1916963"/>
            <a:ext cx="714000" cy="8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5" name="Google Shape;415;g3b18fb36806_1_8"/>
          <p:cNvCxnSpPr>
            <a:stCxn id="282" idx="6"/>
            <a:endCxn id="305" idx="2"/>
          </p:cNvCxnSpPr>
          <p:nvPr/>
        </p:nvCxnSpPr>
        <p:spPr>
          <a:xfrm>
            <a:off x="4675550" y="1917050"/>
            <a:ext cx="714000" cy="11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6" name="Google Shape;416;g3b18fb36806_1_8"/>
          <p:cNvCxnSpPr>
            <a:stCxn id="282" idx="6"/>
            <a:endCxn id="306" idx="2"/>
          </p:cNvCxnSpPr>
          <p:nvPr/>
        </p:nvCxnSpPr>
        <p:spPr>
          <a:xfrm>
            <a:off x="4675550" y="1917050"/>
            <a:ext cx="714000" cy="133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7" name="Google Shape;417;g3b18fb36806_1_8"/>
          <p:cNvCxnSpPr>
            <a:stCxn id="283" idx="6"/>
            <a:endCxn id="303" idx="2"/>
          </p:cNvCxnSpPr>
          <p:nvPr/>
        </p:nvCxnSpPr>
        <p:spPr>
          <a:xfrm>
            <a:off x="4675550" y="2139250"/>
            <a:ext cx="714000" cy="4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" name="Google Shape;418;g3b18fb36806_1_8"/>
          <p:cNvCxnSpPr>
            <a:stCxn id="283" idx="6"/>
            <a:endCxn id="304" idx="2"/>
          </p:cNvCxnSpPr>
          <p:nvPr/>
        </p:nvCxnSpPr>
        <p:spPr>
          <a:xfrm>
            <a:off x="4675550" y="2139250"/>
            <a:ext cx="714000" cy="66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g3b18fb36806_1_8"/>
          <p:cNvCxnSpPr>
            <a:stCxn id="283" idx="6"/>
            <a:endCxn id="305" idx="2"/>
          </p:cNvCxnSpPr>
          <p:nvPr/>
        </p:nvCxnSpPr>
        <p:spPr>
          <a:xfrm>
            <a:off x="4675550" y="2139250"/>
            <a:ext cx="714000" cy="8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g3b18fb36806_1_8"/>
          <p:cNvCxnSpPr>
            <a:endCxn id="306" idx="2"/>
          </p:cNvCxnSpPr>
          <p:nvPr/>
        </p:nvCxnSpPr>
        <p:spPr>
          <a:xfrm>
            <a:off x="4675425" y="2139363"/>
            <a:ext cx="714000" cy="11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g3b18fb36806_1_8"/>
          <p:cNvCxnSpPr>
            <a:stCxn id="284" idx="6"/>
            <a:endCxn id="303" idx="2"/>
          </p:cNvCxnSpPr>
          <p:nvPr/>
        </p:nvCxnSpPr>
        <p:spPr>
          <a:xfrm>
            <a:off x="4675550" y="2361450"/>
            <a:ext cx="7140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g3b18fb36806_1_8"/>
          <p:cNvCxnSpPr>
            <a:stCxn id="284" idx="6"/>
            <a:endCxn id="304" idx="2"/>
          </p:cNvCxnSpPr>
          <p:nvPr/>
        </p:nvCxnSpPr>
        <p:spPr>
          <a:xfrm>
            <a:off x="4675550" y="2361450"/>
            <a:ext cx="714000" cy="4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g3b18fb36806_1_8"/>
          <p:cNvCxnSpPr>
            <a:stCxn id="284" idx="6"/>
            <a:endCxn id="305" idx="2"/>
          </p:cNvCxnSpPr>
          <p:nvPr/>
        </p:nvCxnSpPr>
        <p:spPr>
          <a:xfrm>
            <a:off x="4675550" y="2361450"/>
            <a:ext cx="714000" cy="66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g3b18fb36806_1_8"/>
          <p:cNvCxnSpPr>
            <a:stCxn id="284" idx="6"/>
            <a:endCxn id="306" idx="2"/>
          </p:cNvCxnSpPr>
          <p:nvPr/>
        </p:nvCxnSpPr>
        <p:spPr>
          <a:xfrm>
            <a:off x="4675550" y="2361450"/>
            <a:ext cx="714000" cy="8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5" name="Google Shape;425;g3b18fb36806_1_8"/>
          <p:cNvCxnSpPr>
            <a:stCxn id="285" idx="6"/>
            <a:endCxn id="303" idx="2"/>
          </p:cNvCxnSpPr>
          <p:nvPr/>
        </p:nvCxnSpPr>
        <p:spPr>
          <a:xfrm>
            <a:off x="4675550" y="2583650"/>
            <a:ext cx="714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6" name="Google Shape;426;g3b18fb36806_1_8"/>
          <p:cNvCxnSpPr>
            <a:stCxn id="285" idx="6"/>
            <a:endCxn id="304" idx="2"/>
          </p:cNvCxnSpPr>
          <p:nvPr/>
        </p:nvCxnSpPr>
        <p:spPr>
          <a:xfrm>
            <a:off x="4675550" y="2583650"/>
            <a:ext cx="7140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7" name="Google Shape;427;g3b18fb36806_1_8"/>
          <p:cNvCxnSpPr>
            <a:stCxn id="285" idx="6"/>
            <a:endCxn id="305" idx="2"/>
          </p:cNvCxnSpPr>
          <p:nvPr/>
        </p:nvCxnSpPr>
        <p:spPr>
          <a:xfrm>
            <a:off x="4675550" y="2583650"/>
            <a:ext cx="714000" cy="4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8" name="Google Shape;428;g3b18fb36806_1_8"/>
          <p:cNvCxnSpPr>
            <a:stCxn id="285" idx="6"/>
            <a:endCxn id="306" idx="2"/>
          </p:cNvCxnSpPr>
          <p:nvPr/>
        </p:nvCxnSpPr>
        <p:spPr>
          <a:xfrm>
            <a:off x="4675550" y="2583650"/>
            <a:ext cx="714000" cy="66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9" name="Google Shape;429;g3b18fb36806_1_8"/>
          <p:cNvCxnSpPr>
            <a:stCxn id="286" idx="6"/>
            <a:endCxn id="303" idx="2"/>
          </p:cNvCxnSpPr>
          <p:nvPr/>
        </p:nvCxnSpPr>
        <p:spPr>
          <a:xfrm flipH="1" rot="10800000">
            <a:off x="4672338" y="2583550"/>
            <a:ext cx="7170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0" name="Google Shape;430;g3b18fb36806_1_8"/>
          <p:cNvCxnSpPr>
            <a:stCxn id="286" idx="6"/>
            <a:endCxn id="304" idx="2"/>
          </p:cNvCxnSpPr>
          <p:nvPr/>
        </p:nvCxnSpPr>
        <p:spPr>
          <a:xfrm>
            <a:off x="4672338" y="2805850"/>
            <a:ext cx="71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1" name="Google Shape;431;g3b18fb36806_1_8"/>
          <p:cNvCxnSpPr>
            <a:endCxn id="305" idx="2"/>
          </p:cNvCxnSpPr>
          <p:nvPr/>
        </p:nvCxnSpPr>
        <p:spPr>
          <a:xfrm>
            <a:off x="4672425" y="2805763"/>
            <a:ext cx="7170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g3b18fb36806_1_8"/>
          <p:cNvCxnSpPr>
            <a:stCxn id="286" idx="6"/>
            <a:endCxn id="306" idx="2"/>
          </p:cNvCxnSpPr>
          <p:nvPr/>
        </p:nvCxnSpPr>
        <p:spPr>
          <a:xfrm>
            <a:off x="4672338" y="2805850"/>
            <a:ext cx="717000" cy="4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g3b18fb36806_1_8"/>
          <p:cNvCxnSpPr>
            <a:stCxn id="287" idx="6"/>
            <a:endCxn id="303" idx="2"/>
          </p:cNvCxnSpPr>
          <p:nvPr/>
        </p:nvCxnSpPr>
        <p:spPr>
          <a:xfrm flipH="1" rot="10800000">
            <a:off x="4672338" y="2583750"/>
            <a:ext cx="717000" cy="4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g3b18fb36806_1_8"/>
          <p:cNvCxnSpPr>
            <a:stCxn id="287" idx="6"/>
            <a:endCxn id="304" idx="2"/>
          </p:cNvCxnSpPr>
          <p:nvPr/>
        </p:nvCxnSpPr>
        <p:spPr>
          <a:xfrm flipH="1" rot="10800000">
            <a:off x="4672338" y="2805750"/>
            <a:ext cx="7170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g3b18fb36806_1_8"/>
          <p:cNvCxnSpPr>
            <a:stCxn id="287" idx="6"/>
            <a:endCxn id="305" idx="2"/>
          </p:cNvCxnSpPr>
          <p:nvPr/>
        </p:nvCxnSpPr>
        <p:spPr>
          <a:xfrm>
            <a:off x="4672338" y="3028050"/>
            <a:ext cx="71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g3b18fb36806_1_8"/>
          <p:cNvCxnSpPr>
            <a:stCxn id="287" idx="6"/>
            <a:endCxn id="306" idx="2"/>
          </p:cNvCxnSpPr>
          <p:nvPr/>
        </p:nvCxnSpPr>
        <p:spPr>
          <a:xfrm>
            <a:off x="4672338" y="3028050"/>
            <a:ext cx="7170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7" name="Google Shape;437;g3b18fb36806_1_8"/>
          <p:cNvCxnSpPr>
            <a:stCxn id="288" idx="6"/>
            <a:endCxn id="303" idx="2"/>
          </p:cNvCxnSpPr>
          <p:nvPr/>
        </p:nvCxnSpPr>
        <p:spPr>
          <a:xfrm flipH="1" rot="10800000">
            <a:off x="4672350" y="2583650"/>
            <a:ext cx="717000" cy="66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8" name="Google Shape;438;g3b18fb36806_1_8"/>
          <p:cNvCxnSpPr>
            <a:stCxn id="288" idx="6"/>
            <a:endCxn id="304" idx="2"/>
          </p:cNvCxnSpPr>
          <p:nvPr/>
        </p:nvCxnSpPr>
        <p:spPr>
          <a:xfrm flipH="1" rot="10800000">
            <a:off x="4672350" y="2805950"/>
            <a:ext cx="717000" cy="4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9" name="Google Shape;439;g3b18fb36806_1_8"/>
          <p:cNvCxnSpPr>
            <a:endCxn id="305" idx="2"/>
          </p:cNvCxnSpPr>
          <p:nvPr/>
        </p:nvCxnSpPr>
        <p:spPr>
          <a:xfrm flipH="1" rot="10800000">
            <a:off x="4672425" y="3028063"/>
            <a:ext cx="7170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g3b18fb36806_1_8"/>
          <p:cNvCxnSpPr>
            <a:endCxn id="306" idx="2"/>
          </p:cNvCxnSpPr>
          <p:nvPr/>
        </p:nvCxnSpPr>
        <p:spPr>
          <a:xfrm>
            <a:off x="4672425" y="3250263"/>
            <a:ext cx="71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1" name="Google Shape;441;g3b18fb36806_1_8"/>
          <p:cNvCxnSpPr>
            <a:stCxn id="289" idx="6"/>
            <a:endCxn id="303" idx="2"/>
          </p:cNvCxnSpPr>
          <p:nvPr/>
        </p:nvCxnSpPr>
        <p:spPr>
          <a:xfrm flipH="1" rot="10800000">
            <a:off x="4675550" y="2583550"/>
            <a:ext cx="714000" cy="8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g3b18fb36806_1_8"/>
          <p:cNvCxnSpPr>
            <a:stCxn id="289" idx="6"/>
            <a:endCxn id="304" idx="2"/>
          </p:cNvCxnSpPr>
          <p:nvPr/>
        </p:nvCxnSpPr>
        <p:spPr>
          <a:xfrm flipH="1" rot="10800000">
            <a:off x="4675550" y="2805850"/>
            <a:ext cx="714000" cy="66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g3b18fb36806_1_8"/>
          <p:cNvCxnSpPr>
            <a:stCxn id="289" idx="6"/>
            <a:endCxn id="305" idx="2"/>
          </p:cNvCxnSpPr>
          <p:nvPr/>
        </p:nvCxnSpPr>
        <p:spPr>
          <a:xfrm flipH="1" rot="10800000">
            <a:off x="4675550" y="3028150"/>
            <a:ext cx="714000" cy="4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g3b18fb36806_1_8"/>
          <p:cNvCxnSpPr>
            <a:stCxn id="289" idx="6"/>
            <a:endCxn id="306" idx="2"/>
          </p:cNvCxnSpPr>
          <p:nvPr/>
        </p:nvCxnSpPr>
        <p:spPr>
          <a:xfrm flipH="1" rot="10800000">
            <a:off x="4675550" y="3250150"/>
            <a:ext cx="714000" cy="22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5" name="Google Shape;445;g3b18fb36806_1_8"/>
          <p:cNvCxnSpPr>
            <a:stCxn id="290" idx="6"/>
            <a:endCxn id="303" idx="2"/>
          </p:cNvCxnSpPr>
          <p:nvPr/>
        </p:nvCxnSpPr>
        <p:spPr>
          <a:xfrm flipH="1" rot="10800000">
            <a:off x="4672350" y="2583750"/>
            <a:ext cx="717000" cy="11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g3b18fb36806_1_8"/>
          <p:cNvCxnSpPr>
            <a:stCxn id="290" idx="6"/>
            <a:endCxn id="304" idx="2"/>
          </p:cNvCxnSpPr>
          <p:nvPr/>
        </p:nvCxnSpPr>
        <p:spPr>
          <a:xfrm flipH="1" rot="10800000">
            <a:off x="4672350" y="2805750"/>
            <a:ext cx="717000" cy="8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g3b18fb36806_1_8"/>
          <p:cNvCxnSpPr>
            <a:endCxn id="305" idx="2"/>
          </p:cNvCxnSpPr>
          <p:nvPr/>
        </p:nvCxnSpPr>
        <p:spPr>
          <a:xfrm flipH="1" rot="10800000">
            <a:off x="4672425" y="3028063"/>
            <a:ext cx="717000" cy="66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8" name="Google Shape;448;g3b18fb36806_1_8"/>
          <p:cNvCxnSpPr>
            <a:stCxn id="290" idx="6"/>
            <a:endCxn id="306" idx="2"/>
          </p:cNvCxnSpPr>
          <p:nvPr/>
        </p:nvCxnSpPr>
        <p:spPr>
          <a:xfrm flipH="1" rot="10800000">
            <a:off x="4672350" y="3250350"/>
            <a:ext cx="717000" cy="44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g3b18fb36806_1_8"/>
          <p:cNvCxnSpPr>
            <a:stCxn id="291" idx="6"/>
            <a:endCxn id="303" idx="2"/>
          </p:cNvCxnSpPr>
          <p:nvPr/>
        </p:nvCxnSpPr>
        <p:spPr>
          <a:xfrm flipH="1" rot="10800000">
            <a:off x="4675550" y="2583650"/>
            <a:ext cx="714000" cy="133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0" name="Google Shape;450;g3b18fb36806_1_8"/>
          <p:cNvCxnSpPr>
            <a:stCxn id="291" idx="6"/>
            <a:endCxn id="304" idx="2"/>
          </p:cNvCxnSpPr>
          <p:nvPr/>
        </p:nvCxnSpPr>
        <p:spPr>
          <a:xfrm flipH="1" rot="10800000">
            <a:off x="4675550" y="2805950"/>
            <a:ext cx="714000" cy="11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1" name="Google Shape;451;g3b18fb36806_1_8"/>
          <p:cNvCxnSpPr>
            <a:stCxn id="291" idx="6"/>
            <a:endCxn id="305" idx="2"/>
          </p:cNvCxnSpPr>
          <p:nvPr/>
        </p:nvCxnSpPr>
        <p:spPr>
          <a:xfrm flipH="1" rot="10800000">
            <a:off x="4675550" y="3027950"/>
            <a:ext cx="714000" cy="88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g3b18fb36806_1_8"/>
          <p:cNvCxnSpPr>
            <a:stCxn id="291" idx="6"/>
            <a:endCxn id="306" idx="2"/>
          </p:cNvCxnSpPr>
          <p:nvPr/>
        </p:nvCxnSpPr>
        <p:spPr>
          <a:xfrm flipH="1" rot="10800000">
            <a:off x="4675550" y="3250250"/>
            <a:ext cx="714000" cy="66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3" name="Google Shape;453;g3b18fb36806_1_8"/>
          <p:cNvSpPr txBox="1"/>
          <p:nvPr>
            <p:ph idx="1" type="subTitle"/>
          </p:nvPr>
        </p:nvSpPr>
        <p:spPr>
          <a:xfrm rot="-2312">
            <a:off x="3229775" y="1330231"/>
            <a:ext cx="8922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Input layer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g3b18fb36806_1_8"/>
          <p:cNvSpPr txBox="1"/>
          <p:nvPr>
            <p:ph idx="1" type="subTitle"/>
          </p:nvPr>
        </p:nvSpPr>
        <p:spPr>
          <a:xfrm rot="-1983">
            <a:off x="4058100" y="1488200"/>
            <a:ext cx="10401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Hidden layer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3b18fb36806_1_8"/>
          <p:cNvSpPr txBox="1"/>
          <p:nvPr>
            <p:ph idx="1" type="subTitle"/>
          </p:nvPr>
        </p:nvSpPr>
        <p:spPr>
          <a:xfrm rot="-1983">
            <a:off x="4963575" y="2036029"/>
            <a:ext cx="1040100" cy="2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Output layer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g3b18fb36806_1_16" title="IMG_1969-removebg-preview.png"/>
          <p:cNvPicPr preferRelativeResize="0"/>
          <p:nvPr/>
        </p:nvPicPr>
        <p:blipFill rotWithShape="1">
          <a:blip r:embed="rId3">
            <a:alphaModFix/>
          </a:blip>
          <a:srcRect b="25777" l="8457" r="4259" t="170"/>
          <a:stretch/>
        </p:blipFill>
        <p:spPr>
          <a:xfrm rot="-5399994">
            <a:off x="213137" y="1385974"/>
            <a:ext cx="3246101" cy="3670202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g3b18fb36806_1_16"/>
          <p:cNvSpPr txBox="1"/>
          <p:nvPr>
            <p:ph type="title"/>
          </p:nvPr>
        </p:nvSpPr>
        <p:spPr>
          <a:xfrm>
            <a:off x="228750" y="228600"/>
            <a:ext cx="3159900" cy="23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Federated learning</a:t>
            </a:r>
            <a:endParaRPr/>
          </a:p>
        </p:txBody>
      </p:sp>
      <p:sp>
        <p:nvSpPr>
          <p:cNvPr id="462" name="Google Shape;462;g3b18fb36806_1_16"/>
          <p:cNvSpPr txBox="1"/>
          <p:nvPr>
            <p:ph idx="1" type="subTitle"/>
          </p:nvPr>
        </p:nvSpPr>
        <p:spPr>
          <a:xfrm rot="167949">
            <a:off x="1798296" y="2180627"/>
            <a:ext cx="1492781" cy="40729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Peripheral device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3b18fb36806_1_16"/>
          <p:cNvSpPr txBox="1"/>
          <p:nvPr>
            <p:ph idx="2" type="subTitle"/>
          </p:nvPr>
        </p:nvSpPr>
        <p:spPr>
          <a:xfrm>
            <a:off x="2786100" y="2407150"/>
            <a:ext cx="3571800" cy="117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300">
                <a:latin typeface="Heebo"/>
                <a:ea typeface="Heebo"/>
                <a:cs typeface="Heebo"/>
                <a:sym typeface="Heebo"/>
              </a:rPr>
              <a:t>Peripheral → Central</a:t>
            </a:r>
            <a:endParaRPr b="0" sz="13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300">
                <a:latin typeface="Heebo"/>
                <a:ea typeface="Heebo"/>
                <a:cs typeface="Heebo"/>
                <a:sym typeface="Heebo"/>
              </a:rPr>
              <a:t>Central c</a:t>
            </a:r>
            <a:r>
              <a:rPr b="0" lang="en" sz="1300">
                <a:latin typeface="Heebo"/>
                <a:ea typeface="Heebo"/>
                <a:cs typeface="Heebo"/>
                <a:sym typeface="Heebo"/>
              </a:rPr>
              <a:t>alculates</a:t>
            </a:r>
            <a:r>
              <a:rPr b="0" lang="en" sz="1300">
                <a:latin typeface="Heebo"/>
                <a:ea typeface="Heebo"/>
                <a:cs typeface="Heebo"/>
                <a:sym typeface="Heebo"/>
              </a:rPr>
              <a:t> new average weights</a:t>
            </a:r>
            <a:endParaRPr b="0" sz="13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300">
                <a:latin typeface="Heebo"/>
                <a:ea typeface="Heebo"/>
                <a:cs typeface="Heebo"/>
                <a:sym typeface="Heebo"/>
              </a:rPr>
              <a:t>Peripheral ← Central</a:t>
            </a:r>
            <a:endParaRPr b="0" sz="13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4" name="Google Shape;464;g3b18fb36806_1_16" title="IMG_1969-removebg-preview.png"/>
          <p:cNvPicPr preferRelativeResize="0"/>
          <p:nvPr/>
        </p:nvPicPr>
        <p:blipFill rotWithShape="1">
          <a:blip r:embed="rId3">
            <a:alphaModFix/>
          </a:blip>
          <a:srcRect b="33212" l="0" r="12717" t="-214"/>
          <a:stretch/>
        </p:blipFill>
        <p:spPr>
          <a:xfrm rot="5255358">
            <a:off x="5916999" y="1586926"/>
            <a:ext cx="3232751" cy="3307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5" name="Google Shape;465;g3b18fb36806_1_16"/>
          <p:cNvGrpSpPr/>
          <p:nvPr/>
        </p:nvGrpSpPr>
        <p:grpSpPr>
          <a:xfrm rot="2559056">
            <a:off x="3496364" y="1748124"/>
            <a:ext cx="2150982" cy="2497942"/>
            <a:chOff x="4727025" y="1332775"/>
            <a:chExt cx="59900" cy="69625"/>
          </a:xfrm>
        </p:grpSpPr>
        <p:sp>
          <p:nvSpPr>
            <p:cNvPr id="466" name="Google Shape;466;g3b18fb36806_1_16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59400" lIns="359400" spcFirstLastPara="1" rIns="359400" wrap="square" tIns="359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504"/>
                <a:buFont typeface="Arial"/>
                <a:buNone/>
              </a:pPr>
              <a:r>
                <a:t/>
              </a:r>
              <a:endParaRPr b="0" i="0" sz="550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g3b18fb36806_1_16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359400" lIns="359400" spcFirstLastPara="1" rIns="359400" wrap="square" tIns="359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5504"/>
                <a:buFont typeface="Arial"/>
                <a:buNone/>
              </a:pPr>
              <a:r>
                <a:t/>
              </a:r>
              <a:endParaRPr b="0" i="0" sz="550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g3b18fb36806_1_16"/>
          <p:cNvSpPr txBox="1"/>
          <p:nvPr>
            <p:ph idx="1" type="subTitle"/>
          </p:nvPr>
        </p:nvSpPr>
        <p:spPr>
          <a:xfrm rot="-1406">
            <a:off x="6141825" y="2277877"/>
            <a:ext cx="1467300" cy="4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Central device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b18fb36806_1_32"/>
          <p:cNvSpPr txBox="1"/>
          <p:nvPr>
            <p:ph type="title"/>
          </p:nvPr>
        </p:nvSpPr>
        <p:spPr>
          <a:xfrm>
            <a:off x="228750" y="228600"/>
            <a:ext cx="4528500" cy="23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it go?</a:t>
            </a:r>
            <a:endParaRPr/>
          </a:p>
        </p:txBody>
      </p:sp>
      <p:sp>
        <p:nvSpPr>
          <p:cNvPr id="474" name="Google Shape;474;g3b18fb36806_1_32"/>
          <p:cNvSpPr txBox="1"/>
          <p:nvPr>
            <p:ph idx="1" type="subTitle"/>
          </p:nvPr>
        </p:nvSpPr>
        <p:spPr>
          <a:xfrm>
            <a:off x="3768000" y="1795575"/>
            <a:ext cx="5147400" cy="12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Managed to train the model on device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Better accuracy with each epoch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Better accuracy after federated learning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Network structure good from the start</a:t>
            </a:r>
            <a:endParaRPr/>
          </a:p>
        </p:txBody>
      </p:sp>
      <p:sp>
        <p:nvSpPr>
          <p:cNvPr id="475" name="Google Shape;475;g3b18fb36806_1_32"/>
          <p:cNvSpPr txBox="1"/>
          <p:nvPr>
            <p:ph idx="2" type="subTitle"/>
          </p:nvPr>
        </p:nvSpPr>
        <p:spPr>
          <a:xfrm>
            <a:off x="3767953" y="1242975"/>
            <a:ext cx="51474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Positives</a:t>
            </a:r>
            <a:endParaRPr/>
          </a:p>
        </p:txBody>
      </p:sp>
      <p:sp>
        <p:nvSpPr>
          <p:cNvPr id="476" name="Google Shape;476;g3b18fb36806_1_32"/>
          <p:cNvSpPr txBox="1"/>
          <p:nvPr>
            <p:ph idx="3" type="subTitle"/>
          </p:nvPr>
        </p:nvSpPr>
        <p:spPr>
          <a:xfrm>
            <a:off x="3767925" y="3513104"/>
            <a:ext cx="5147400" cy="12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Hardware limitations → </a:t>
            </a:r>
            <a:r>
              <a:rPr lang="en"/>
              <a:t>A lot of time downsizing images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Camera did not work as expected → Not able to use in the end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Federated learning → A challenge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g3b18fb36806_1_32"/>
          <p:cNvSpPr txBox="1"/>
          <p:nvPr>
            <p:ph idx="4" type="subTitle"/>
          </p:nvPr>
        </p:nvSpPr>
        <p:spPr>
          <a:xfrm>
            <a:off x="3767855" y="3117000"/>
            <a:ext cx="51474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Negatives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g3b18fb36806_1_32"/>
          <p:cNvSpPr/>
          <p:nvPr/>
        </p:nvSpPr>
        <p:spPr>
          <a:xfrm>
            <a:off x="3078604" y="1333500"/>
            <a:ext cx="689400" cy="683100"/>
          </a:xfrm>
          <a:prstGeom prst="mathPlus">
            <a:avLst>
              <a:gd fmla="val 23520" name="adj1"/>
            </a:avLst>
          </a:prstGeom>
          <a:solidFill>
            <a:srgbClr val="9F9E9E"/>
          </a:solidFill>
          <a:ln cap="flat" cmpd="sng" w="55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3275" lIns="53275" spcFirstLastPara="1" rIns="53275" wrap="square" tIns="53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15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479" name="Google Shape;479;g3b18fb36806_1_32"/>
          <p:cNvSpPr/>
          <p:nvPr/>
        </p:nvSpPr>
        <p:spPr>
          <a:xfrm>
            <a:off x="3048150" y="2943891"/>
            <a:ext cx="750300" cy="725700"/>
          </a:xfrm>
          <a:prstGeom prst="mathMinus">
            <a:avLst>
              <a:gd fmla="val 23520" name="adj1"/>
            </a:avLst>
          </a:prstGeom>
          <a:solidFill>
            <a:srgbClr val="FEA5A2"/>
          </a:solidFill>
          <a:ln cap="flat" cmpd="sng" w="55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3275" lIns="53275" spcFirstLastPara="1" rIns="53275" wrap="square" tIns="53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15"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descr="four playing cards with aces spades clubs and hearts on them (Provided by Tenor)" id="480" name="Google Shape;480;g3b18fb36806_1_32"/>
          <p:cNvPicPr preferRelativeResize="0"/>
          <p:nvPr/>
        </p:nvPicPr>
        <p:blipFill>
          <a:blip r:embed="rId3">
            <a:alphaModFix amt="76000"/>
          </a:blip>
          <a:stretch>
            <a:fillRect/>
          </a:stretch>
        </p:blipFill>
        <p:spPr>
          <a:xfrm rot="1064460">
            <a:off x="-437366" y="2305585"/>
            <a:ext cx="3494592" cy="34945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b18fb36806_1_40"/>
          <p:cNvSpPr txBox="1"/>
          <p:nvPr>
            <p:ph type="title"/>
          </p:nvPr>
        </p:nvSpPr>
        <p:spPr>
          <a:xfrm>
            <a:off x="3276150" y="1830350"/>
            <a:ext cx="2591700" cy="10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486" name="Google Shape;486;g3b18fb36806_1_40"/>
          <p:cNvSpPr txBox="1"/>
          <p:nvPr>
            <p:ph idx="3" type="subTitle"/>
          </p:nvPr>
        </p:nvSpPr>
        <p:spPr>
          <a:xfrm>
            <a:off x="3767925" y="3669600"/>
            <a:ext cx="5147400" cy="12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g3b18fb36806_1_40"/>
          <p:cNvSpPr txBox="1"/>
          <p:nvPr>
            <p:ph idx="4" type="subTitle"/>
          </p:nvPr>
        </p:nvSpPr>
        <p:spPr>
          <a:xfrm>
            <a:off x="3767855" y="3117000"/>
            <a:ext cx="51474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3b18fb36806_1_873"/>
          <p:cNvSpPr txBox="1"/>
          <p:nvPr>
            <p:ph type="title"/>
          </p:nvPr>
        </p:nvSpPr>
        <p:spPr>
          <a:xfrm>
            <a:off x="487050" y="1214850"/>
            <a:ext cx="7595700" cy="23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listening!</a:t>
            </a:r>
            <a:endParaRPr/>
          </a:p>
        </p:txBody>
      </p:sp>
      <p:sp>
        <p:nvSpPr>
          <p:cNvPr id="493" name="Google Shape;493;g3b18fb36806_1_873"/>
          <p:cNvSpPr txBox="1"/>
          <p:nvPr>
            <p:ph idx="4" type="subTitle"/>
          </p:nvPr>
        </p:nvSpPr>
        <p:spPr>
          <a:xfrm>
            <a:off x="1998305" y="1940875"/>
            <a:ext cx="51474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Happy Holidays!</a:t>
            </a:r>
            <a:endParaRPr/>
          </a:p>
        </p:txBody>
      </p:sp>
      <p:pic>
        <p:nvPicPr>
          <p:cNvPr id="494" name="Google Shape;494;g3b18fb36806_1_873" title="—Pngtree—santa christmas cap_2326772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5700" y="932301"/>
            <a:ext cx="941998" cy="941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ject roadmaps by Slidesgo">
  <a:themeElements>
    <a:clrScheme name="Simple Light">
      <a:dk1>
        <a:srgbClr val="161616"/>
      </a:dk1>
      <a:lt1>
        <a:srgbClr val="F0F0F0"/>
      </a:lt1>
      <a:dk2>
        <a:srgbClr val="161616"/>
      </a:dk2>
      <a:lt2>
        <a:srgbClr val="C2C2C2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161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